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</p:sldMasterIdLst>
  <p:notesMasterIdLst>
    <p:notesMasterId r:id="rId13"/>
  </p:notesMasterIdLst>
  <p:sldIdLst>
    <p:sldId id="259" r:id="rId3"/>
    <p:sldId id="257" r:id="rId4"/>
    <p:sldId id="256" r:id="rId5"/>
    <p:sldId id="260" r:id="rId6"/>
    <p:sldId id="258" r:id="rId7"/>
    <p:sldId id="261" r:id="rId8"/>
    <p:sldId id="262" r:id="rId9"/>
    <p:sldId id="263" r:id="rId10"/>
    <p:sldId id="264" r:id="rId11"/>
    <p:sldId id="265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93C86D-DE4B-454D-A3BC-F56EB9B714AB}" type="datetimeFigureOut">
              <a:rPr lang="en-ZA" smtClean="0"/>
              <a:t>2015/03/15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58363D-1C40-4AAF-A03B-C5FC8B28DB2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9002974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4E2433FE-6D64-4A38-8448-8C48D1C05E0B}" type="slidenum">
              <a:rPr lang="en-GB" sz="1200">
                <a:solidFill>
                  <a:prstClr val="black"/>
                </a:solidFill>
                <a:latin typeface="Times New Roman" pitchFamily="18" charset="0"/>
              </a:rPr>
              <a:pPr eaLnBrk="1" hangingPunct="1"/>
              <a:t>4</a:t>
            </a:fld>
            <a:endParaRPr lang="en-GB" sz="1200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434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030414" y="685982"/>
            <a:ext cx="2797175" cy="3428453"/>
          </a:xfrm>
          <a:ln/>
        </p:spPr>
      </p:sp>
      <p:sp>
        <p:nvSpPr>
          <p:cNvPr id="434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B6775-D7E6-4CEB-ABE3-630E7752287A}" type="datetimeFigureOut">
              <a:rPr lang="en-ZA" smtClean="0"/>
              <a:t>2015/03/15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7A93B-3241-4F0E-BC38-85F3F74F1FFD}" type="slidenum">
              <a:rPr lang="en-ZA" smtClean="0"/>
              <a:t>‹#›</a:t>
            </a:fld>
            <a:endParaRPr lang="en-ZA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B6775-D7E6-4CEB-ABE3-630E7752287A}" type="datetimeFigureOut">
              <a:rPr lang="en-ZA" smtClean="0"/>
              <a:t>2015/03/15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7A93B-3241-4F0E-BC38-85F3F74F1FFD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B6775-D7E6-4CEB-ABE3-630E7752287A}" type="datetimeFigureOut">
              <a:rPr lang="en-ZA" smtClean="0"/>
              <a:t>2015/03/15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7A93B-3241-4F0E-BC38-85F3F74F1FFD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028"/>
            <a:ext cx="7772400" cy="147042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Z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E3D0E1-AB08-4B8A-8DB8-47C3E867E077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16328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878C9C-E01D-4009-92E9-199189DCDA33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12675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1784" y="44065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1784" y="2906316"/>
            <a:ext cx="7772400" cy="1500188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6268C9-2FCF-4908-92C9-EC37B5B0BEDF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39677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784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73600" y="1981200"/>
            <a:ext cx="3784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3B811E-DC5C-4414-96A9-1DEBC0310E8D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9760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5035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4716"/>
            <a:ext cx="4040717" cy="64055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5272"/>
            <a:ext cx="4040717" cy="395049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6085" y="1534716"/>
            <a:ext cx="4040716" cy="64055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6085" y="2175272"/>
            <a:ext cx="4040716" cy="395049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77FB6B-6CD1-4488-AC67-0F42AD8A9163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18153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B576A6-6AF3-4534-8079-EDD9EF9DA66B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06753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6067E6-B470-41CE-8ECA-AEAEC82A43DD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2089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2654"/>
            <a:ext cx="30077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2653"/>
            <a:ext cx="511174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4703"/>
            <a:ext cx="30077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0F151C-92F0-43A1-A364-6735B073432C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54061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B6775-D7E6-4CEB-ABE3-630E7752287A}" type="datetimeFigureOut">
              <a:rPr lang="en-ZA" smtClean="0"/>
              <a:t>2015/03/15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7A93B-3241-4F0E-BC38-85F3F74F1FFD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817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817" y="613172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ZA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817" y="5367337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0024EF-DDFB-41FA-8C3D-2ECF1D1B7442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627099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2B3602-EFB9-481A-B03C-6A16BFF85872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110268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1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1" y="609600"/>
            <a:ext cx="56261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77A898-E0AF-4EB9-B3C0-33ADD2E00DE0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43258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B6775-D7E6-4CEB-ABE3-630E7752287A}" type="datetimeFigureOut">
              <a:rPr lang="en-ZA" smtClean="0"/>
              <a:t>2015/03/15</a:t>
            </a:fld>
            <a:endParaRPr lang="en-ZA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7A93B-3241-4F0E-BC38-85F3F74F1FFD}" type="slidenum">
              <a:rPr lang="en-ZA" smtClean="0"/>
              <a:t>‹#›</a:t>
            </a:fld>
            <a:endParaRPr lang="en-Z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B6775-D7E6-4CEB-ABE3-630E7752287A}" type="datetimeFigureOut">
              <a:rPr lang="en-ZA" smtClean="0"/>
              <a:t>2015/03/15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7A93B-3241-4F0E-BC38-85F3F74F1FFD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B6775-D7E6-4CEB-ABE3-630E7752287A}" type="datetimeFigureOut">
              <a:rPr lang="en-ZA" smtClean="0"/>
              <a:t>2015/03/15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7A93B-3241-4F0E-BC38-85F3F74F1FFD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B6775-D7E6-4CEB-ABE3-630E7752287A}" type="datetimeFigureOut">
              <a:rPr lang="en-ZA" smtClean="0"/>
              <a:t>2015/03/15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7A93B-3241-4F0E-BC38-85F3F74F1FFD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B6775-D7E6-4CEB-ABE3-630E7752287A}" type="datetimeFigureOut">
              <a:rPr lang="en-ZA" smtClean="0"/>
              <a:t>2015/03/15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7A93B-3241-4F0E-BC38-85F3F74F1FFD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B6775-D7E6-4CEB-ABE3-630E7752287A}" type="datetimeFigureOut">
              <a:rPr lang="en-ZA" smtClean="0"/>
              <a:t>2015/03/15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7A93B-3241-4F0E-BC38-85F3F74F1FFD}" type="slidenum">
              <a:rPr lang="en-ZA" smtClean="0"/>
              <a:t>‹#›</a:t>
            </a:fld>
            <a:endParaRPr lang="en-ZA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B6775-D7E6-4CEB-ABE3-630E7752287A}" type="datetimeFigureOut">
              <a:rPr lang="en-ZA" smtClean="0"/>
              <a:t>2015/03/15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7A93B-3241-4F0E-BC38-85F3F74F1FFD}" type="slidenum">
              <a:rPr lang="en-ZA" smtClean="0"/>
              <a:t>‹#›</a:t>
            </a:fld>
            <a:endParaRPr lang="en-ZA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59BB6775-D7E6-4CEB-ABE3-630E7752287A}" type="datetimeFigureOut">
              <a:rPr lang="en-ZA" smtClean="0"/>
              <a:t>2015/03/15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CD97A93B-3241-4F0E-BC38-85F3F74F1FFD}" type="slidenum">
              <a:rPr lang="en-ZA" smtClean="0"/>
              <a:t>‹#›</a:t>
            </a:fld>
            <a:endParaRPr lang="en-Z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140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+mn-lt"/>
              </a:defRPr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140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F1BF901-063F-47ED-9B92-202316EBEFE5}" type="slidenum">
              <a:rPr lang="en-GB" sz="140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GB" sz="1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96570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68426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39" t="16090" r="27555" b="9673"/>
          <a:stretch/>
        </p:blipFill>
        <p:spPr>
          <a:xfrm>
            <a:off x="467544" y="200713"/>
            <a:ext cx="5604170" cy="6206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44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39" t="16090" r="27555" b="9673"/>
          <a:stretch/>
        </p:blipFill>
        <p:spPr>
          <a:xfrm>
            <a:off x="467544" y="200713"/>
            <a:ext cx="5604170" cy="620683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24128" y="5373216"/>
            <a:ext cx="31683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b="1" dirty="0" smtClean="0">
                <a:solidFill>
                  <a:schemeClr val="bg1"/>
                </a:solidFill>
              </a:rPr>
              <a:t>- </a:t>
            </a:r>
            <a:r>
              <a:rPr lang="en-ZA" b="1" dirty="0" err="1" smtClean="0">
                <a:solidFill>
                  <a:schemeClr val="bg1"/>
                </a:solidFill>
              </a:rPr>
              <a:t>Atlete</a:t>
            </a:r>
            <a:r>
              <a:rPr lang="en-ZA" b="1" dirty="0" smtClean="0">
                <a:solidFill>
                  <a:schemeClr val="bg1"/>
                </a:solidFill>
              </a:rPr>
              <a:t> </a:t>
            </a:r>
            <a:r>
              <a:rPr lang="en-ZA" b="1" dirty="0" err="1" smtClean="0">
                <a:solidFill>
                  <a:schemeClr val="bg1"/>
                </a:solidFill>
              </a:rPr>
              <a:t>hardloop</a:t>
            </a:r>
            <a:r>
              <a:rPr lang="en-ZA" b="1" dirty="0" smtClean="0">
                <a:solidFill>
                  <a:schemeClr val="bg1"/>
                </a:solidFill>
              </a:rPr>
              <a:t> </a:t>
            </a:r>
            <a:r>
              <a:rPr lang="en-ZA" b="1" dirty="0" err="1" smtClean="0">
                <a:solidFill>
                  <a:schemeClr val="bg1"/>
                </a:solidFill>
              </a:rPr>
              <a:t>uit</a:t>
            </a:r>
            <a:r>
              <a:rPr lang="en-ZA" b="1" dirty="0" smtClean="0">
                <a:solidFill>
                  <a:schemeClr val="bg1"/>
                </a:solidFill>
              </a:rPr>
              <a:t> hoop, </a:t>
            </a:r>
            <a:r>
              <a:rPr lang="en-ZA" b="1" dirty="0" err="1" smtClean="0">
                <a:solidFill>
                  <a:schemeClr val="bg1"/>
                </a:solidFill>
              </a:rPr>
              <a:t>nie</a:t>
            </a:r>
            <a:r>
              <a:rPr lang="en-ZA" b="1" dirty="0" smtClean="0">
                <a:solidFill>
                  <a:schemeClr val="bg1"/>
                </a:solidFill>
              </a:rPr>
              <a:t> </a:t>
            </a:r>
            <a:r>
              <a:rPr lang="en-ZA" b="1" dirty="0" err="1" smtClean="0">
                <a:solidFill>
                  <a:schemeClr val="bg1"/>
                </a:solidFill>
              </a:rPr>
              <a:t>uit</a:t>
            </a:r>
            <a:r>
              <a:rPr lang="en-ZA" b="1" dirty="0" smtClean="0">
                <a:solidFill>
                  <a:schemeClr val="bg1"/>
                </a:solidFill>
              </a:rPr>
              <a:t> </a:t>
            </a:r>
            <a:r>
              <a:rPr lang="en-ZA" b="1" dirty="0" err="1" smtClean="0">
                <a:solidFill>
                  <a:schemeClr val="bg1"/>
                </a:solidFill>
              </a:rPr>
              <a:t>vrees</a:t>
            </a:r>
            <a:endParaRPr lang="en-ZA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24128" y="4725144"/>
            <a:ext cx="31683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b="1" dirty="0" smtClean="0">
                <a:solidFill>
                  <a:schemeClr val="bg1"/>
                </a:solidFill>
              </a:rPr>
              <a:t>- 10 </a:t>
            </a:r>
            <a:r>
              <a:rPr lang="en-ZA" b="1" dirty="0" err="1" smtClean="0">
                <a:solidFill>
                  <a:schemeClr val="bg1"/>
                </a:solidFill>
              </a:rPr>
              <a:t>Gebooie</a:t>
            </a:r>
            <a:r>
              <a:rPr lang="en-ZA" b="1" dirty="0" smtClean="0">
                <a:solidFill>
                  <a:schemeClr val="bg1"/>
                </a:solidFill>
              </a:rPr>
              <a:t> – </a:t>
            </a:r>
            <a:r>
              <a:rPr lang="en-ZA" b="1" dirty="0" err="1" smtClean="0">
                <a:solidFill>
                  <a:schemeClr val="bg1"/>
                </a:solidFill>
              </a:rPr>
              <a:t>intensie</a:t>
            </a:r>
            <a:r>
              <a:rPr lang="en-ZA" b="1" dirty="0" smtClean="0">
                <a:solidFill>
                  <a:schemeClr val="bg1"/>
                </a:solidFill>
              </a:rPr>
              <a:t> van die wet</a:t>
            </a:r>
            <a:endParaRPr lang="en-ZA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24128" y="4077072"/>
            <a:ext cx="3347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b="1" dirty="0" smtClean="0">
                <a:solidFill>
                  <a:schemeClr val="bg1"/>
                </a:solidFill>
              </a:rPr>
              <a:t>- Bid </a:t>
            </a:r>
            <a:r>
              <a:rPr lang="en-ZA" b="1" dirty="0" err="1" smtClean="0">
                <a:solidFill>
                  <a:schemeClr val="bg1"/>
                </a:solidFill>
              </a:rPr>
              <a:t>sonder</a:t>
            </a:r>
            <a:r>
              <a:rPr lang="en-ZA" b="1" dirty="0" smtClean="0">
                <a:solidFill>
                  <a:schemeClr val="bg1"/>
                </a:solidFill>
              </a:rPr>
              <a:t> </a:t>
            </a:r>
            <a:r>
              <a:rPr lang="en-ZA" b="1" dirty="0" err="1" smtClean="0">
                <a:solidFill>
                  <a:schemeClr val="bg1"/>
                </a:solidFill>
              </a:rPr>
              <a:t>ophou</a:t>
            </a:r>
            <a:r>
              <a:rPr lang="en-ZA" b="1" dirty="0" smtClean="0">
                <a:solidFill>
                  <a:schemeClr val="bg1"/>
                </a:solidFill>
              </a:rPr>
              <a:t> – </a:t>
            </a:r>
            <a:r>
              <a:rPr lang="en-ZA" b="1" dirty="0" err="1" smtClean="0">
                <a:solidFill>
                  <a:schemeClr val="bg1"/>
                </a:solidFill>
              </a:rPr>
              <a:t>spandeer</a:t>
            </a:r>
            <a:r>
              <a:rPr lang="en-ZA" b="1" dirty="0" smtClean="0">
                <a:solidFill>
                  <a:schemeClr val="bg1"/>
                </a:solidFill>
              </a:rPr>
              <a:t> </a:t>
            </a:r>
            <a:r>
              <a:rPr lang="en-ZA" b="1" dirty="0" err="1" smtClean="0">
                <a:solidFill>
                  <a:schemeClr val="bg1"/>
                </a:solidFill>
              </a:rPr>
              <a:t>tyd</a:t>
            </a:r>
            <a:r>
              <a:rPr lang="en-ZA" b="1" dirty="0" smtClean="0">
                <a:solidFill>
                  <a:schemeClr val="bg1"/>
                </a:solidFill>
              </a:rPr>
              <a:t> in </a:t>
            </a:r>
            <a:r>
              <a:rPr lang="en-ZA" b="1" dirty="0" err="1" smtClean="0">
                <a:solidFill>
                  <a:schemeClr val="bg1"/>
                </a:solidFill>
              </a:rPr>
              <a:t>binnekamer</a:t>
            </a:r>
            <a:endParaRPr lang="en-ZA" b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724128" y="3501008"/>
            <a:ext cx="3347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b="1" dirty="0" smtClean="0">
                <a:solidFill>
                  <a:schemeClr val="bg1"/>
                </a:solidFill>
              </a:rPr>
              <a:t>- </a:t>
            </a:r>
            <a:r>
              <a:rPr lang="en-ZA" b="1" dirty="0" err="1" smtClean="0">
                <a:solidFill>
                  <a:schemeClr val="bg1"/>
                </a:solidFill>
              </a:rPr>
              <a:t>Tabernakel</a:t>
            </a:r>
            <a:r>
              <a:rPr lang="en-ZA" b="1" dirty="0" smtClean="0">
                <a:solidFill>
                  <a:schemeClr val="bg1"/>
                </a:solidFill>
              </a:rPr>
              <a:t>  = </a:t>
            </a:r>
            <a:r>
              <a:rPr lang="en-ZA" b="1" dirty="0" err="1" smtClean="0">
                <a:solidFill>
                  <a:schemeClr val="bg1"/>
                </a:solidFill>
              </a:rPr>
              <a:t>Ons</a:t>
            </a:r>
            <a:r>
              <a:rPr lang="en-ZA" b="1" dirty="0" smtClean="0">
                <a:solidFill>
                  <a:schemeClr val="bg1"/>
                </a:solidFill>
              </a:rPr>
              <a:t> – </a:t>
            </a:r>
            <a:r>
              <a:rPr lang="en-ZA" b="1" dirty="0" err="1" smtClean="0">
                <a:solidFill>
                  <a:schemeClr val="bg1"/>
                </a:solidFill>
              </a:rPr>
              <a:t>Voorhof</a:t>
            </a:r>
            <a:r>
              <a:rPr lang="en-ZA" b="1" dirty="0" smtClean="0">
                <a:solidFill>
                  <a:schemeClr val="bg1"/>
                </a:solidFill>
              </a:rPr>
              <a:t> </a:t>
            </a:r>
            <a:r>
              <a:rPr lang="en-ZA" b="1" dirty="0" err="1" smtClean="0">
                <a:solidFill>
                  <a:schemeClr val="bg1"/>
                </a:solidFill>
              </a:rPr>
              <a:t>waar</a:t>
            </a:r>
            <a:r>
              <a:rPr lang="en-ZA" b="1" dirty="0" smtClean="0">
                <a:solidFill>
                  <a:schemeClr val="bg1"/>
                </a:solidFill>
              </a:rPr>
              <a:t> </a:t>
            </a:r>
            <a:r>
              <a:rPr lang="en-ZA" b="1" dirty="0" err="1" smtClean="0">
                <a:solidFill>
                  <a:schemeClr val="bg1"/>
                </a:solidFill>
              </a:rPr>
              <a:t>priester</a:t>
            </a:r>
            <a:r>
              <a:rPr lang="en-ZA" b="1" dirty="0" smtClean="0">
                <a:solidFill>
                  <a:schemeClr val="bg1"/>
                </a:solidFill>
              </a:rPr>
              <a:t> </a:t>
            </a:r>
            <a:r>
              <a:rPr lang="en-ZA" b="1" dirty="0" err="1" smtClean="0">
                <a:solidFill>
                  <a:schemeClr val="bg1"/>
                </a:solidFill>
              </a:rPr>
              <a:t>werk</a:t>
            </a:r>
            <a:endParaRPr lang="en-ZA" b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724128" y="2924944"/>
            <a:ext cx="3347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b="1" dirty="0" smtClean="0">
                <a:solidFill>
                  <a:schemeClr val="bg1"/>
                </a:solidFill>
              </a:rPr>
              <a:t>- Water &amp; </a:t>
            </a:r>
            <a:r>
              <a:rPr lang="en-ZA" b="1" dirty="0" err="1" smtClean="0">
                <a:solidFill>
                  <a:schemeClr val="bg1"/>
                </a:solidFill>
              </a:rPr>
              <a:t>Lig</a:t>
            </a:r>
            <a:r>
              <a:rPr lang="en-ZA" b="1" dirty="0" smtClean="0">
                <a:solidFill>
                  <a:schemeClr val="bg1"/>
                </a:solidFill>
              </a:rPr>
              <a:t> – </a:t>
            </a:r>
            <a:r>
              <a:rPr lang="en-ZA" b="1" dirty="0" err="1" smtClean="0">
                <a:solidFill>
                  <a:schemeClr val="bg1"/>
                </a:solidFill>
              </a:rPr>
              <a:t>Lewende</a:t>
            </a:r>
            <a:r>
              <a:rPr lang="en-ZA" b="1" dirty="0" smtClean="0">
                <a:solidFill>
                  <a:schemeClr val="bg1"/>
                </a:solidFill>
              </a:rPr>
              <a:t> water &amp; </a:t>
            </a:r>
            <a:r>
              <a:rPr lang="en-ZA" b="1" dirty="0" err="1" smtClean="0">
                <a:solidFill>
                  <a:schemeClr val="bg1"/>
                </a:solidFill>
              </a:rPr>
              <a:t>Lig</a:t>
            </a:r>
            <a:r>
              <a:rPr lang="en-ZA" b="1" dirty="0" smtClean="0">
                <a:solidFill>
                  <a:schemeClr val="bg1"/>
                </a:solidFill>
              </a:rPr>
              <a:t> </a:t>
            </a:r>
            <a:r>
              <a:rPr lang="en-ZA" b="1" dirty="0" err="1" smtClean="0">
                <a:solidFill>
                  <a:schemeClr val="bg1"/>
                </a:solidFill>
              </a:rPr>
              <a:t>vir</a:t>
            </a:r>
            <a:r>
              <a:rPr lang="en-ZA" b="1" dirty="0" smtClean="0">
                <a:solidFill>
                  <a:schemeClr val="bg1"/>
                </a:solidFill>
              </a:rPr>
              <a:t> </a:t>
            </a:r>
            <a:r>
              <a:rPr lang="en-ZA" b="1" dirty="0" err="1" smtClean="0">
                <a:solidFill>
                  <a:schemeClr val="bg1"/>
                </a:solidFill>
              </a:rPr>
              <a:t>ander</a:t>
            </a:r>
            <a:endParaRPr lang="en-ZA" b="1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96136" y="2062589"/>
            <a:ext cx="3347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b="1" dirty="0" smtClean="0">
                <a:solidFill>
                  <a:schemeClr val="bg1"/>
                </a:solidFill>
              </a:rPr>
              <a:t>- ?</a:t>
            </a:r>
            <a:endParaRPr lang="en-ZA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1847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ZA" dirty="0" smtClean="0"/>
              <a:t>EERLIKHEID</a:t>
            </a:r>
            <a:endParaRPr lang="en-Z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57116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0" y="620316"/>
            <a:ext cx="9144000" cy="4785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bIns="0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 dirty="0" err="1" smtClean="0">
                <a:solidFill>
                  <a:srgbClr val="000000"/>
                </a:solidFill>
                <a:latin typeface="Arial" charset="0"/>
                <a:cs typeface="Arial" charset="0"/>
              </a:rPr>
              <a:t>Deurgrond</a:t>
            </a:r>
            <a:r>
              <a:rPr lang="en-US" sz="2800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 my, o </a:t>
            </a:r>
            <a:r>
              <a:rPr lang="en-US" sz="2800" b="1" dirty="0" err="1" smtClean="0">
                <a:solidFill>
                  <a:srgbClr val="000000"/>
                </a:solidFill>
                <a:latin typeface="Arial" charset="0"/>
                <a:cs typeface="Arial" charset="0"/>
              </a:rPr>
              <a:t>Jah</a:t>
            </a:r>
            <a:r>
              <a:rPr lang="en-US" sz="2800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,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800" b="1" dirty="0" smtClean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en ken my hart.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800" b="1" dirty="0" smtClean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 dirty="0" err="1" smtClean="0">
                <a:solidFill>
                  <a:srgbClr val="000000"/>
                </a:solidFill>
                <a:latin typeface="Arial" charset="0"/>
                <a:cs typeface="Arial" charset="0"/>
              </a:rPr>
              <a:t>Toets</a:t>
            </a:r>
            <a:r>
              <a:rPr lang="en-US" sz="2800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 my en ken my </a:t>
            </a:r>
            <a:r>
              <a:rPr lang="en-US" sz="2800" b="1" dirty="0" err="1" smtClean="0">
                <a:solidFill>
                  <a:srgbClr val="000000"/>
                </a:solidFill>
                <a:latin typeface="Arial" charset="0"/>
                <a:cs typeface="Arial" charset="0"/>
              </a:rPr>
              <a:t>gedagtes</a:t>
            </a:r>
            <a:r>
              <a:rPr lang="en-US" sz="2800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,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800" b="1" dirty="0" smtClean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en </a:t>
            </a:r>
            <a:r>
              <a:rPr lang="en-US" sz="2800" b="1" dirty="0" err="1" smtClean="0">
                <a:solidFill>
                  <a:srgbClr val="000000"/>
                </a:solidFill>
                <a:latin typeface="Arial" charset="0"/>
                <a:cs typeface="Arial" charset="0"/>
              </a:rPr>
              <a:t>kyk</a:t>
            </a:r>
            <a:r>
              <a:rPr lang="en-US" sz="2800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 of </a:t>
            </a:r>
            <a:r>
              <a:rPr lang="en-US" sz="2800" b="1" dirty="0" err="1" smtClean="0">
                <a:solidFill>
                  <a:srgbClr val="000000"/>
                </a:solidFill>
                <a:latin typeface="Arial" charset="0"/>
                <a:cs typeface="Arial" charset="0"/>
              </a:rPr>
              <a:t>daar</a:t>
            </a:r>
            <a:r>
              <a:rPr lang="en-US" sz="2800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 by my,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800" b="1" dirty="0" smtClean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’n </a:t>
            </a:r>
            <a:r>
              <a:rPr lang="en-US" sz="2800" b="1" dirty="0" err="1" smtClean="0">
                <a:solidFill>
                  <a:srgbClr val="000000"/>
                </a:solidFill>
                <a:latin typeface="Arial" charset="0"/>
                <a:cs typeface="Arial" charset="0"/>
              </a:rPr>
              <a:t>weg</a:t>
            </a:r>
            <a:r>
              <a:rPr lang="en-US" sz="2800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 is van smart,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800" b="1" dirty="0" smtClean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lei my op die </a:t>
            </a:r>
            <a:r>
              <a:rPr lang="en-US" sz="2800" b="1" dirty="0" err="1" smtClean="0">
                <a:solidFill>
                  <a:srgbClr val="000000"/>
                </a:solidFill>
                <a:latin typeface="Arial" charset="0"/>
                <a:cs typeface="Arial" charset="0"/>
              </a:rPr>
              <a:t>ewige</a:t>
            </a:r>
            <a:r>
              <a:rPr lang="en-US" sz="2800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Arial" charset="0"/>
                <a:cs typeface="Arial" charset="0"/>
              </a:rPr>
              <a:t>weg</a:t>
            </a:r>
            <a:r>
              <a:rPr lang="en-US" sz="2800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!</a:t>
            </a:r>
            <a:endParaRPr lang="en-US" sz="2800" dirty="0" smtClea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1747" name="Text Box 3"/>
          <p:cNvSpPr txBox="1">
            <a:spLocks noChangeArrowheads="1"/>
          </p:cNvSpPr>
          <p:nvPr/>
        </p:nvSpPr>
        <p:spPr bwMode="auto">
          <a:xfrm>
            <a:off x="0" y="6582966"/>
            <a:ext cx="9144000" cy="369332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800" b="1" smtClean="0">
                <a:solidFill>
                  <a:srgbClr val="000000"/>
                </a:solidFill>
                <a:ea typeface="Batang" pitchFamily="18" charset="-127"/>
              </a:rPr>
              <a:t>♪ C,F,G			Tehillah		 Ps 139:23-24</a:t>
            </a:r>
            <a:endParaRPr lang="en-GB" sz="1800" b="1" smtClean="0">
              <a:solidFill>
                <a:srgbClr val="000000"/>
              </a:solidFill>
              <a:ea typeface="Batang" pitchFamily="18" charset="-127"/>
            </a:endParaRPr>
          </a:p>
        </p:txBody>
      </p:sp>
      <p:sp>
        <p:nvSpPr>
          <p:cNvPr id="31748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361950"/>
          </a:xfrm>
          <a:solidFill>
            <a:srgbClr val="DDDDDD"/>
          </a:solidFill>
        </p:spPr>
        <p:txBody>
          <a:bodyPr/>
          <a:lstStyle/>
          <a:p>
            <a:pPr eaLnBrk="1" hangingPunct="1"/>
            <a:r>
              <a:rPr lang="en-US" sz="2800" b="1" smtClean="0">
                <a:latin typeface="Arial" charset="0"/>
              </a:rPr>
              <a:t>DEURGROND MY, O JAH</a:t>
            </a:r>
            <a:endParaRPr lang="en-GB" sz="2800" b="1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8565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en-ZA" dirty="0" smtClean="0"/>
              <a:t>Psalm 69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20688"/>
            <a:ext cx="8435280" cy="5904656"/>
          </a:xfrm>
        </p:spPr>
        <p:txBody>
          <a:bodyPr>
            <a:normAutofit fontScale="25000" lnSpcReduction="20000"/>
          </a:bodyPr>
          <a:lstStyle/>
          <a:p>
            <a:r>
              <a:rPr lang="nl-NL" sz="6400" dirty="0"/>
              <a:t>(69:2) Verlos my, o God, want die waters het tot by die siel gekom. </a:t>
            </a:r>
          </a:p>
          <a:p>
            <a:r>
              <a:rPr lang="nl-NL" sz="6400" dirty="0" smtClean="0"/>
              <a:t>69:3</a:t>
            </a:r>
            <a:r>
              <a:rPr lang="nl-NL" sz="6400" dirty="0"/>
              <a:t>) Ek sink in grondelose modder waar geen staanplek is nie; ek het in waterdieptes gekom, en die stroom loop oor my. </a:t>
            </a:r>
          </a:p>
          <a:p>
            <a:r>
              <a:rPr lang="nl-NL" sz="6400" dirty="0" smtClean="0"/>
              <a:t>(</a:t>
            </a:r>
            <a:r>
              <a:rPr lang="nl-NL" sz="6400" dirty="0"/>
              <a:t>69:4) Ek is moeg van my geroep, my keel brand, my oë versmag terwyl ek wag op my God. </a:t>
            </a:r>
          </a:p>
          <a:p>
            <a:r>
              <a:rPr lang="nl-NL" sz="6400" dirty="0"/>
              <a:t>(69:6) o God, U weet van my dwaasheid, en my skuldige dade is vir U nie verborge nie. </a:t>
            </a:r>
          </a:p>
          <a:p>
            <a:r>
              <a:rPr lang="nl-NL" sz="6400" dirty="0"/>
              <a:t>(69:11) Wat my aangaan, my siel het geween met vas; maar dit het smaadhede vir my geword. </a:t>
            </a:r>
            <a:endParaRPr lang="nl-NL" sz="6400" dirty="0" smtClean="0"/>
          </a:p>
          <a:p>
            <a:r>
              <a:rPr lang="nl-NL" sz="6400" dirty="0" smtClean="0"/>
              <a:t>(</a:t>
            </a:r>
            <a:r>
              <a:rPr lang="nl-NL" sz="6400" dirty="0"/>
              <a:t>69:14) Maar ek—my gebed is tot U, o HERE: in die tyd van genade, o God, verhoor my deur die grootheid van u goedertierenheid, deur die trou van u heil! </a:t>
            </a:r>
          </a:p>
          <a:p>
            <a:r>
              <a:rPr lang="nl-NL" sz="6400" dirty="0" smtClean="0"/>
              <a:t>(</a:t>
            </a:r>
            <a:r>
              <a:rPr lang="nl-NL" sz="6400" dirty="0"/>
              <a:t>69:15) Red my uit die modder en laat my nie sink nie; laat my gered word van my haters en uit waterdieptes. </a:t>
            </a:r>
          </a:p>
          <a:p>
            <a:r>
              <a:rPr lang="nl-NL" sz="6400" dirty="0" smtClean="0"/>
              <a:t>(</a:t>
            </a:r>
            <a:r>
              <a:rPr lang="nl-NL" sz="6400" dirty="0"/>
              <a:t>69:16) Laat die waterstroom nie oor my loop en die diepte my nie verslind nie, en laat die put sy mond bo my nie toesluit nie! </a:t>
            </a:r>
          </a:p>
          <a:p>
            <a:r>
              <a:rPr lang="nl-NL" sz="6400" dirty="0" smtClean="0"/>
              <a:t>(</a:t>
            </a:r>
            <a:r>
              <a:rPr lang="nl-NL" sz="6400" dirty="0"/>
              <a:t>69:17) Verhoor my, o HERE, want u goedertierenheid is goed; wend U tot my na die grootheid van u barmhartighede. </a:t>
            </a:r>
          </a:p>
          <a:p>
            <a:r>
              <a:rPr lang="nl-NL" sz="6400" dirty="0" smtClean="0"/>
              <a:t>(</a:t>
            </a:r>
            <a:r>
              <a:rPr lang="nl-NL" sz="6400" dirty="0"/>
              <a:t>69:18) En verberg u aangesig nie vir u kneg nie; want ek is benoud. Verhoor my dan gou</a:t>
            </a:r>
            <a:r>
              <a:rPr lang="nl-NL" sz="6400" dirty="0" smtClean="0"/>
              <a:t>!</a:t>
            </a:r>
            <a:r>
              <a:rPr lang="en-ZA" sz="6400" dirty="0"/>
              <a:t> (69:19) </a:t>
            </a:r>
            <a:r>
              <a:rPr lang="en-ZA" sz="6400" dirty="0" err="1"/>
              <a:t>Kom</a:t>
            </a:r>
            <a:r>
              <a:rPr lang="en-ZA" sz="6400" dirty="0"/>
              <a:t> </a:t>
            </a:r>
            <a:r>
              <a:rPr lang="en-ZA" sz="6400" dirty="0" err="1"/>
              <a:t>nader</a:t>
            </a:r>
            <a:r>
              <a:rPr lang="en-ZA" sz="6400" dirty="0"/>
              <a:t> </a:t>
            </a:r>
            <a:r>
              <a:rPr lang="en-ZA" sz="6400" dirty="0" err="1"/>
              <a:t>na</a:t>
            </a:r>
            <a:r>
              <a:rPr lang="en-ZA" sz="6400" dirty="0"/>
              <a:t> my </a:t>
            </a:r>
            <a:r>
              <a:rPr lang="en-ZA" sz="6400" dirty="0" err="1"/>
              <a:t>siel</a:t>
            </a:r>
            <a:r>
              <a:rPr lang="en-ZA" sz="6400" dirty="0"/>
              <a:t>, </a:t>
            </a:r>
            <a:r>
              <a:rPr lang="en-ZA" sz="6400" dirty="0" err="1"/>
              <a:t>verlos</a:t>
            </a:r>
            <a:r>
              <a:rPr lang="en-ZA" sz="6400" dirty="0"/>
              <a:t> </a:t>
            </a:r>
            <a:r>
              <a:rPr lang="en-ZA" sz="6400" dirty="0" err="1"/>
              <a:t>dit</a:t>
            </a:r>
            <a:r>
              <a:rPr lang="en-ZA" sz="6400" dirty="0"/>
              <a:t>; </a:t>
            </a:r>
            <a:r>
              <a:rPr lang="en-ZA" sz="6400" dirty="0" err="1"/>
              <a:t>bevry</a:t>
            </a:r>
            <a:r>
              <a:rPr lang="en-ZA" sz="6400" dirty="0"/>
              <a:t> my </a:t>
            </a:r>
            <a:r>
              <a:rPr lang="en-ZA" sz="6400" dirty="0" err="1"/>
              <a:t>om</a:t>
            </a:r>
            <a:r>
              <a:rPr lang="en-ZA" sz="6400" dirty="0"/>
              <a:t> my </a:t>
            </a:r>
            <a:r>
              <a:rPr lang="en-ZA" sz="6400" dirty="0" err="1"/>
              <a:t>vyande</a:t>
            </a:r>
            <a:r>
              <a:rPr lang="en-ZA" sz="6400" dirty="0"/>
              <a:t> </a:t>
            </a:r>
            <a:r>
              <a:rPr lang="en-ZA" sz="6400" dirty="0" err="1"/>
              <a:t>ontwil</a:t>
            </a:r>
            <a:r>
              <a:rPr lang="en-ZA" sz="6400" dirty="0"/>
              <a:t>. </a:t>
            </a:r>
          </a:p>
          <a:p>
            <a:r>
              <a:rPr lang="nl-NL" sz="6400" dirty="0" smtClean="0"/>
              <a:t>(</a:t>
            </a:r>
            <a:r>
              <a:rPr lang="nl-NL" sz="6400" dirty="0"/>
              <a:t>69:20) U ken my smaad en my beskaming en my skande; al my teëstanders is voor U. </a:t>
            </a:r>
          </a:p>
          <a:p>
            <a:r>
              <a:rPr lang="nl-NL" sz="6400" dirty="0" smtClean="0"/>
              <a:t>(</a:t>
            </a:r>
            <a:r>
              <a:rPr lang="nl-NL" sz="6400" dirty="0"/>
              <a:t>69:21) Die smaad breek my hart, en ek is verswak; ja, ek het gewag op medelyde, maar verniet; en op vertroosters, maar het hulle nie gevind nie</a:t>
            </a:r>
            <a:r>
              <a:rPr lang="nl-NL" sz="6400" dirty="0" smtClean="0"/>
              <a:t>.</a:t>
            </a:r>
          </a:p>
          <a:p>
            <a:r>
              <a:rPr lang="nl-NL" sz="6400" dirty="0" smtClean="0"/>
              <a:t>(</a:t>
            </a:r>
            <a:r>
              <a:rPr lang="nl-NL" sz="6400" dirty="0"/>
              <a:t>69:30) Maar ek is ellendig en in pyn: laat u hulp, o God, my beskerm! </a:t>
            </a:r>
          </a:p>
          <a:p>
            <a:r>
              <a:rPr lang="nl-NL" sz="6400" dirty="0" smtClean="0"/>
              <a:t>(</a:t>
            </a:r>
            <a:r>
              <a:rPr lang="nl-NL" sz="6400" dirty="0"/>
              <a:t>69:31) Ek wil die Naam van God prys met ‘n lied en Hom groot maak met danksegging; </a:t>
            </a:r>
          </a:p>
          <a:p>
            <a:r>
              <a:rPr lang="nl-NL" sz="6400" dirty="0" smtClean="0"/>
              <a:t>(</a:t>
            </a:r>
            <a:r>
              <a:rPr lang="nl-NL" sz="6400" dirty="0"/>
              <a:t>69:32) en dit sal die HERE welgevalliger wees as beeste, as stiere wat horings en gesplitste kloue het. </a:t>
            </a:r>
          </a:p>
          <a:p>
            <a:r>
              <a:rPr lang="nl-NL" sz="6400" dirty="0" smtClean="0"/>
              <a:t>(69:33</a:t>
            </a:r>
            <a:r>
              <a:rPr lang="nl-NL" sz="6400" dirty="0"/>
              <a:t>) As die ootmoediges dit sien, sal hulle bly wees; julle wat na God soek, laat julle hart lewe! </a:t>
            </a:r>
          </a:p>
          <a:p>
            <a:endParaRPr lang="nl-NL" dirty="0"/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371646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en-ZA" dirty="0" smtClean="0"/>
              <a:t>Psalm 51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20688"/>
            <a:ext cx="8435280" cy="5904656"/>
          </a:xfrm>
        </p:spPr>
        <p:txBody>
          <a:bodyPr>
            <a:normAutofit/>
          </a:bodyPr>
          <a:lstStyle/>
          <a:p>
            <a:r>
              <a:rPr lang="nl-NL" sz="2800" dirty="0"/>
              <a:t>Kyk, U het ‘n </a:t>
            </a:r>
            <a:r>
              <a:rPr lang="nl-NL" sz="2800" dirty="0" smtClean="0">
                <a:solidFill>
                  <a:schemeClr val="accent3"/>
                </a:solidFill>
              </a:rPr>
              <a:t>welgevalle</a:t>
            </a:r>
            <a:r>
              <a:rPr lang="nl-NL" sz="2800" dirty="0" smtClean="0"/>
              <a:t> </a:t>
            </a:r>
            <a:r>
              <a:rPr lang="nl-NL" sz="2000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(KJV: begeerte/geniet/voorkeur)</a:t>
            </a:r>
            <a:r>
              <a:rPr lang="nl-NL" sz="2000" dirty="0" smtClean="0"/>
              <a:t> </a:t>
            </a:r>
            <a:r>
              <a:rPr lang="nl-NL" sz="2800" dirty="0"/>
              <a:t>aan </a:t>
            </a:r>
            <a:r>
              <a:rPr lang="nl-NL" sz="2800" dirty="0">
                <a:solidFill>
                  <a:schemeClr val="accent3"/>
                </a:solidFill>
              </a:rPr>
              <a:t>waarheid</a:t>
            </a:r>
            <a:r>
              <a:rPr lang="nl-NL" sz="2800" dirty="0"/>
              <a:t> in die </a:t>
            </a:r>
            <a:r>
              <a:rPr lang="nl-NL" sz="2800" dirty="0">
                <a:solidFill>
                  <a:schemeClr val="accent3"/>
                </a:solidFill>
              </a:rPr>
              <a:t>binneste</a:t>
            </a:r>
            <a:r>
              <a:rPr lang="nl-NL" sz="2800" dirty="0"/>
              <a:t>, en in die </a:t>
            </a:r>
            <a:r>
              <a:rPr lang="nl-NL" sz="2800" dirty="0">
                <a:solidFill>
                  <a:schemeClr val="accent3"/>
                </a:solidFill>
              </a:rPr>
              <a:t>verborgene</a:t>
            </a:r>
            <a:r>
              <a:rPr lang="nl-NL" sz="2800" dirty="0"/>
              <a:t> maak U aan my wysheid bekend. </a:t>
            </a:r>
          </a:p>
        </p:txBody>
      </p:sp>
    </p:spTree>
    <p:extLst>
      <p:ext uri="{BB962C8B-B14F-4D97-AF65-F5344CB8AC3E}">
        <p14:creationId xmlns:p14="http://schemas.microsoft.com/office/powerpoint/2010/main" val="2567044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en-ZA" dirty="0" err="1" smtClean="0"/>
              <a:t>Ef</a:t>
            </a:r>
            <a:r>
              <a:rPr lang="en-ZA" dirty="0" smtClean="0"/>
              <a:t>. 5:9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20688"/>
            <a:ext cx="8435280" cy="5904656"/>
          </a:xfrm>
        </p:spPr>
        <p:txBody>
          <a:bodyPr>
            <a:normAutofit/>
          </a:bodyPr>
          <a:lstStyle/>
          <a:p>
            <a:r>
              <a:rPr lang="nl-NL" sz="2800" dirty="0" smtClean="0"/>
              <a:t>Want </a:t>
            </a:r>
            <a:r>
              <a:rPr lang="nl-NL" sz="2800" dirty="0"/>
              <a:t>die </a:t>
            </a:r>
            <a:r>
              <a:rPr lang="nl-NL" sz="2800" dirty="0">
                <a:solidFill>
                  <a:schemeClr val="accent3"/>
                </a:solidFill>
              </a:rPr>
              <a:t>vrug van die Gees </a:t>
            </a:r>
            <a:r>
              <a:rPr lang="nl-NL" sz="2800" dirty="0"/>
              <a:t>bestaan in alle </a:t>
            </a:r>
            <a:r>
              <a:rPr lang="nl-NL" sz="2800" dirty="0">
                <a:solidFill>
                  <a:schemeClr val="accent3"/>
                </a:solidFill>
              </a:rPr>
              <a:t>goedheid</a:t>
            </a:r>
            <a:r>
              <a:rPr lang="nl-NL" sz="2800" dirty="0"/>
              <a:t> en </a:t>
            </a:r>
            <a:r>
              <a:rPr lang="nl-NL" sz="2800" dirty="0">
                <a:solidFill>
                  <a:schemeClr val="accent3"/>
                </a:solidFill>
              </a:rPr>
              <a:t>geregtigheid</a:t>
            </a:r>
            <a:r>
              <a:rPr lang="nl-NL" sz="2800" dirty="0"/>
              <a:t> en </a:t>
            </a:r>
            <a:r>
              <a:rPr lang="nl-NL" sz="2800" dirty="0">
                <a:solidFill>
                  <a:schemeClr val="accent3"/>
                </a:solidFill>
              </a:rPr>
              <a:t>waarheid</a:t>
            </a:r>
            <a:r>
              <a:rPr lang="nl-NL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29993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en-ZA" dirty="0" err="1" smtClean="0"/>
              <a:t>Spreuke</a:t>
            </a:r>
            <a:r>
              <a:rPr lang="en-ZA" dirty="0" smtClean="0"/>
              <a:t> 27:6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20688"/>
            <a:ext cx="8435280" cy="5904656"/>
          </a:xfrm>
        </p:spPr>
        <p:txBody>
          <a:bodyPr>
            <a:normAutofit/>
          </a:bodyPr>
          <a:lstStyle/>
          <a:p>
            <a:r>
              <a:rPr lang="nl-NL" sz="2800" dirty="0" smtClean="0"/>
              <a:t>Die </a:t>
            </a:r>
            <a:r>
              <a:rPr lang="nl-NL" sz="2800" dirty="0">
                <a:solidFill>
                  <a:schemeClr val="accent3"/>
                </a:solidFill>
              </a:rPr>
              <a:t>wonde</a:t>
            </a:r>
            <a:r>
              <a:rPr lang="nl-NL" sz="2800" dirty="0"/>
              <a:t> deur een wat </a:t>
            </a:r>
            <a:r>
              <a:rPr lang="nl-NL" sz="2800" dirty="0">
                <a:solidFill>
                  <a:schemeClr val="accent3"/>
                </a:solidFill>
              </a:rPr>
              <a:t>liefhet</a:t>
            </a:r>
            <a:r>
              <a:rPr lang="nl-NL" sz="2800" dirty="0"/>
              <a:t>, is </a:t>
            </a:r>
            <a:r>
              <a:rPr lang="nl-NL" sz="2800" dirty="0">
                <a:solidFill>
                  <a:schemeClr val="accent3"/>
                </a:solidFill>
              </a:rPr>
              <a:t>opreg bedoel</a:t>
            </a:r>
            <a:r>
              <a:rPr lang="nl-NL" sz="2800" dirty="0"/>
              <a:t>, maar die </a:t>
            </a:r>
            <a:r>
              <a:rPr lang="nl-NL" sz="2800" dirty="0">
                <a:solidFill>
                  <a:schemeClr val="accent3"/>
                </a:solidFill>
              </a:rPr>
              <a:t>soene</a:t>
            </a:r>
            <a:r>
              <a:rPr lang="nl-NL" sz="2800" dirty="0"/>
              <a:t> deur ‘n </a:t>
            </a:r>
            <a:r>
              <a:rPr lang="nl-NL" sz="2800" dirty="0">
                <a:solidFill>
                  <a:schemeClr val="accent3"/>
                </a:solidFill>
              </a:rPr>
              <a:t>vyand</a:t>
            </a:r>
            <a:r>
              <a:rPr lang="nl-NL" sz="2800" dirty="0"/>
              <a:t> is </a:t>
            </a:r>
            <a:r>
              <a:rPr lang="nl-NL" sz="2800" dirty="0">
                <a:solidFill>
                  <a:schemeClr val="accent3"/>
                </a:solidFill>
              </a:rPr>
              <a:t>oorvloedig</a:t>
            </a:r>
            <a:r>
              <a:rPr lang="nl-NL" sz="28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638000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en-ZA" dirty="0" smtClean="0"/>
              <a:t>2 Kor. 8:21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20688"/>
            <a:ext cx="8435280" cy="5904656"/>
          </a:xfrm>
        </p:spPr>
        <p:txBody>
          <a:bodyPr>
            <a:normAutofit/>
          </a:bodyPr>
          <a:lstStyle/>
          <a:p>
            <a:r>
              <a:rPr lang="nl-NL" sz="2800" dirty="0" smtClean="0"/>
              <a:t>Want </a:t>
            </a:r>
            <a:r>
              <a:rPr lang="nl-NL" sz="2800" dirty="0"/>
              <a:t>ons </a:t>
            </a:r>
            <a:r>
              <a:rPr lang="nl-NL" sz="2800" dirty="0" smtClean="0"/>
              <a:t>bedink</a:t>
            </a:r>
            <a:r>
              <a:rPr lang="nl-NL" sz="2800" i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nl-NL" sz="2800" i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(ISV: intend - poog om te doen) </a:t>
            </a:r>
            <a:r>
              <a:rPr lang="nl-NL" sz="2800" dirty="0" smtClean="0"/>
              <a:t>wat </a:t>
            </a:r>
            <a:r>
              <a:rPr lang="nl-NL" sz="2800" dirty="0"/>
              <a:t>goed is nie alleen </a:t>
            </a:r>
            <a:r>
              <a:rPr lang="nl-NL" sz="2800" dirty="0">
                <a:solidFill>
                  <a:schemeClr val="accent3"/>
                </a:solidFill>
              </a:rPr>
              <a:t>voor die Here </a:t>
            </a:r>
            <a:r>
              <a:rPr lang="nl-NL" sz="2800" dirty="0"/>
              <a:t>nie, maar ook </a:t>
            </a:r>
            <a:r>
              <a:rPr lang="nl-NL" sz="2800" dirty="0">
                <a:solidFill>
                  <a:schemeClr val="accent3"/>
                </a:solidFill>
              </a:rPr>
              <a:t>voor die mense</a:t>
            </a:r>
            <a:r>
              <a:rPr lang="nl-NL" sz="28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96332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atch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hatch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171</TotalTime>
  <Words>624</Words>
  <Application>Microsoft Office PowerPoint</Application>
  <PresentationFormat>On-screen Show (4:3)</PresentationFormat>
  <Paragraphs>46</Paragraphs>
  <Slides>10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2" baseType="lpstr">
      <vt:lpstr>Thatch</vt:lpstr>
      <vt:lpstr>Default Design</vt:lpstr>
      <vt:lpstr>PowerPoint Presentation</vt:lpstr>
      <vt:lpstr>PowerPoint Presentation</vt:lpstr>
      <vt:lpstr>EERLIKHEID</vt:lpstr>
      <vt:lpstr>DEURGROND MY, O JAH</vt:lpstr>
      <vt:lpstr>Psalm 69</vt:lpstr>
      <vt:lpstr>Psalm 51</vt:lpstr>
      <vt:lpstr>Ef. 5:9</vt:lpstr>
      <vt:lpstr>Spreuke 27:6</vt:lpstr>
      <vt:lpstr>2 Kor. 8:21</vt:lpstr>
      <vt:lpstr>PowerPoint Presentation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Michele</dc:creator>
  <cp:lastModifiedBy>Michele</cp:lastModifiedBy>
  <cp:revision>9</cp:revision>
  <dcterms:created xsi:type="dcterms:W3CDTF">2015-03-14T19:16:32Z</dcterms:created>
  <dcterms:modified xsi:type="dcterms:W3CDTF">2015-03-15T01:56:54Z</dcterms:modified>
</cp:coreProperties>
</file>