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8DDCCF-C800-4761-AA63-96FD6D9AD3C2}" type="datetimeFigureOut">
              <a:rPr lang="en-ZA" smtClean="0"/>
              <a:t>2015/02/21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23C43E3-0CE8-4DDB-9114-61E55F1B43C0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21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55576" y="620688"/>
            <a:ext cx="7776864" cy="5688632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en-ZA" sz="2400" b="1" u="sng" dirty="0" smtClean="0">
                <a:solidFill>
                  <a:srgbClr val="FFC000"/>
                </a:solidFill>
              </a:rPr>
              <a:t>Jak.5:13-18</a:t>
            </a:r>
          </a:p>
          <a:p>
            <a:r>
              <a:rPr lang="en-ZA" sz="2400" dirty="0" smtClean="0">
                <a:solidFill>
                  <a:srgbClr val="FFC000"/>
                </a:solidFill>
              </a:rPr>
              <a:t>Jas </a:t>
            </a:r>
            <a:r>
              <a:rPr lang="en-ZA" sz="2400" dirty="0">
                <a:solidFill>
                  <a:srgbClr val="FFC000"/>
                </a:solidFill>
              </a:rPr>
              <a:t>5:13  Is </a:t>
            </a:r>
            <a:r>
              <a:rPr lang="en-ZA" sz="2400" dirty="0" err="1">
                <a:solidFill>
                  <a:srgbClr val="FFC000"/>
                </a:solidFill>
              </a:rPr>
              <a:t>daar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iemand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onder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julle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ly</a:t>
            </a:r>
            <a:r>
              <a:rPr lang="en-ZA" sz="2400" dirty="0">
                <a:solidFill>
                  <a:srgbClr val="FFC000"/>
                </a:solidFill>
              </a:rPr>
              <a:t>? </a:t>
            </a:r>
            <a:r>
              <a:rPr lang="en-ZA" sz="2400" dirty="0" err="1">
                <a:solidFill>
                  <a:srgbClr val="FFC000"/>
                </a:solidFill>
              </a:rPr>
              <a:t>Laat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bid. Is </a:t>
            </a:r>
            <a:r>
              <a:rPr lang="en-ZA" sz="2400" dirty="0" err="1">
                <a:solidFill>
                  <a:srgbClr val="FFC000"/>
                </a:solidFill>
              </a:rPr>
              <a:t>iemand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opgeruimd</a:t>
            </a:r>
            <a:r>
              <a:rPr lang="en-ZA" sz="2400" dirty="0">
                <a:solidFill>
                  <a:srgbClr val="FFC000"/>
                </a:solidFill>
              </a:rPr>
              <a:t>? </a:t>
            </a:r>
            <a:r>
              <a:rPr lang="en-ZA" sz="2400" dirty="0" err="1">
                <a:solidFill>
                  <a:srgbClr val="FFC000"/>
                </a:solidFill>
              </a:rPr>
              <a:t>Laat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psalmsing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Jas 5:14  Is </a:t>
            </a:r>
            <a:r>
              <a:rPr lang="en-ZA" sz="2400" dirty="0" err="1">
                <a:solidFill>
                  <a:srgbClr val="FFC000"/>
                </a:solidFill>
              </a:rPr>
              <a:t>daar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iemand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siek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onder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julle</a:t>
            </a:r>
            <a:r>
              <a:rPr lang="en-ZA" sz="2400" dirty="0">
                <a:solidFill>
                  <a:srgbClr val="FFC000"/>
                </a:solidFill>
              </a:rPr>
              <a:t>? </a:t>
            </a:r>
            <a:r>
              <a:rPr lang="en-ZA" sz="2400" dirty="0" err="1">
                <a:solidFill>
                  <a:srgbClr val="FFC000"/>
                </a:solidFill>
              </a:rPr>
              <a:t>Laat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ouderlinge</a:t>
            </a:r>
            <a:r>
              <a:rPr lang="en-ZA" sz="2400" dirty="0">
                <a:solidFill>
                  <a:srgbClr val="FFC000"/>
                </a:solidFill>
              </a:rPr>
              <a:t> van die </a:t>
            </a:r>
            <a:r>
              <a:rPr lang="en-ZA" sz="2400" dirty="0" err="1">
                <a:solidFill>
                  <a:srgbClr val="FFC000"/>
                </a:solidFill>
              </a:rPr>
              <a:t>gemeente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inroep</a:t>
            </a:r>
            <a:r>
              <a:rPr lang="en-ZA" sz="2400" dirty="0">
                <a:solidFill>
                  <a:srgbClr val="FFC000"/>
                </a:solidFill>
              </a:rPr>
              <a:t>, en </a:t>
            </a:r>
            <a:r>
              <a:rPr lang="en-ZA" sz="2400" dirty="0" err="1">
                <a:solidFill>
                  <a:srgbClr val="FFC000"/>
                </a:solidFill>
              </a:rPr>
              <a:t>laat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oor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bid </a:t>
            </a:r>
            <a:r>
              <a:rPr lang="en-ZA" sz="2400" dirty="0" err="1">
                <a:solidFill>
                  <a:srgbClr val="FFC000"/>
                </a:solidFill>
              </a:rPr>
              <a:t>nadat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in die </a:t>
            </a:r>
            <a:r>
              <a:rPr lang="en-ZA" sz="2400" dirty="0" err="1">
                <a:solidFill>
                  <a:srgbClr val="FFC000"/>
                </a:solidFill>
              </a:rPr>
              <a:t>Naam</a:t>
            </a:r>
            <a:r>
              <a:rPr lang="en-ZA" sz="2400" dirty="0">
                <a:solidFill>
                  <a:srgbClr val="FFC000"/>
                </a:solidFill>
              </a:rPr>
              <a:t> van die Here met </a:t>
            </a:r>
            <a:r>
              <a:rPr lang="en-ZA" sz="2400" dirty="0" err="1">
                <a:solidFill>
                  <a:srgbClr val="FFC000"/>
                </a:solidFill>
              </a:rPr>
              <a:t>olie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gesalf</a:t>
            </a:r>
            <a:r>
              <a:rPr lang="en-ZA" sz="2400" dirty="0">
                <a:solidFill>
                  <a:srgbClr val="FFC000"/>
                </a:solidFill>
              </a:rPr>
              <a:t> het.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Jas 5:15  En die </a:t>
            </a:r>
            <a:r>
              <a:rPr lang="en-ZA" sz="2400" dirty="0" err="1">
                <a:solidFill>
                  <a:srgbClr val="FFC000"/>
                </a:solidFill>
              </a:rPr>
              <a:t>gebed</a:t>
            </a:r>
            <a:r>
              <a:rPr lang="en-ZA" sz="2400" dirty="0">
                <a:solidFill>
                  <a:srgbClr val="FFC000"/>
                </a:solidFill>
              </a:rPr>
              <a:t> van die </a:t>
            </a:r>
            <a:r>
              <a:rPr lang="en-ZA" sz="2400" dirty="0" err="1">
                <a:solidFill>
                  <a:srgbClr val="FFC000"/>
                </a:solidFill>
              </a:rPr>
              <a:t>geloof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sal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kranke</a:t>
            </a:r>
            <a:r>
              <a:rPr lang="en-ZA" sz="2400" dirty="0">
                <a:solidFill>
                  <a:srgbClr val="FFC000"/>
                </a:solidFill>
              </a:rPr>
              <a:t> red, en die Here </a:t>
            </a:r>
            <a:r>
              <a:rPr lang="en-ZA" sz="2400" dirty="0" err="1">
                <a:solidFill>
                  <a:srgbClr val="FFC000"/>
                </a:solidFill>
              </a:rPr>
              <a:t>sal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oprig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  <a:r>
              <a:rPr lang="en-ZA" sz="2400" dirty="0" err="1">
                <a:solidFill>
                  <a:srgbClr val="FFC000"/>
                </a:solidFill>
              </a:rPr>
              <a:t>Selfs</a:t>
            </a:r>
            <a:r>
              <a:rPr lang="en-ZA" sz="2400" dirty="0">
                <a:solidFill>
                  <a:srgbClr val="FFC000"/>
                </a:solidFill>
              </a:rPr>
              <a:t> as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sonde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gedoen</a:t>
            </a:r>
            <a:r>
              <a:rPr lang="en-ZA" sz="2400" dirty="0">
                <a:solidFill>
                  <a:srgbClr val="FFC000"/>
                </a:solidFill>
              </a:rPr>
              <a:t> het, </a:t>
            </a:r>
            <a:r>
              <a:rPr lang="en-ZA" sz="2400" dirty="0" err="1">
                <a:solidFill>
                  <a:srgbClr val="FFC000"/>
                </a:solidFill>
              </a:rPr>
              <a:t>sal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dit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hom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vergewe</a:t>
            </a:r>
            <a:r>
              <a:rPr lang="en-ZA" sz="2400" dirty="0">
                <a:solidFill>
                  <a:srgbClr val="FFC000"/>
                </a:solidFill>
              </a:rPr>
              <a:t> word.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Jas 5:16  Bely </a:t>
            </a:r>
            <a:r>
              <a:rPr lang="en-ZA" sz="2400" dirty="0" err="1">
                <a:solidFill>
                  <a:srgbClr val="FFC000"/>
                </a:solidFill>
              </a:rPr>
              <a:t>mekaar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julle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misdade</a:t>
            </a:r>
            <a:r>
              <a:rPr lang="en-ZA" sz="2400" dirty="0">
                <a:solidFill>
                  <a:srgbClr val="FFC000"/>
                </a:solidFill>
              </a:rPr>
              <a:t> en bid </a:t>
            </a:r>
            <a:r>
              <a:rPr lang="en-ZA" sz="2400" dirty="0" err="1">
                <a:solidFill>
                  <a:srgbClr val="FFC000"/>
                </a:solidFill>
              </a:rPr>
              <a:t>vir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mekaar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C000"/>
                </a:solidFill>
              </a:rPr>
              <a:t>sodat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julle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gesond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kan</a:t>
            </a:r>
            <a:r>
              <a:rPr lang="en-ZA" sz="2400" dirty="0">
                <a:solidFill>
                  <a:srgbClr val="FFC000"/>
                </a:solidFill>
              </a:rPr>
              <a:t> word. Die </a:t>
            </a:r>
            <a:r>
              <a:rPr lang="en-ZA" sz="2400" dirty="0" err="1">
                <a:solidFill>
                  <a:srgbClr val="FFC000"/>
                </a:solidFill>
              </a:rPr>
              <a:t>vurige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gebed</a:t>
            </a:r>
            <a:r>
              <a:rPr lang="en-ZA" sz="2400" dirty="0">
                <a:solidFill>
                  <a:srgbClr val="FFC000"/>
                </a:solidFill>
              </a:rPr>
              <a:t> van ‘n </a:t>
            </a:r>
            <a:r>
              <a:rPr lang="en-ZA" sz="2400" dirty="0" err="1">
                <a:solidFill>
                  <a:srgbClr val="FFC000"/>
                </a:solidFill>
              </a:rPr>
              <a:t>regverdige</a:t>
            </a:r>
            <a:r>
              <a:rPr lang="en-ZA" sz="2400" dirty="0">
                <a:solidFill>
                  <a:srgbClr val="FFC000"/>
                </a:solidFill>
              </a:rPr>
              <a:t> het </a:t>
            </a:r>
            <a:r>
              <a:rPr lang="en-ZA" sz="2400" dirty="0" err="1">
                <a:solidFill>
                  <a:srgbClr val="FFC000"/>
                </a:solidFill>
              </a:rPr>
              <a:t>groot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krag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Jas 5:17  </a:t>
            </a:r>
            <a:r>
              <a:rPr lang="en-ZA" sz="2400" dirty="0" err="1">
                <a:solidFill>
                  <a:srgbClr val="FFC000"/>
                </a:solidFill>
              </a:rPr>
              <a:t>Elía</a:t>
            </a:r>
            <a:r>
              <a:rPr lang="en-ZA" sz="2400" dirty="0">
                <a:solidFill>
                  <a:srgbClr val="FFC000"/>
                </a:solidFill>
              </a:rPr>
              <a:t> was ‘n </a:t>
            </a:r>
            <a:r>
              <a:rPr lang="en-ZA" sz="2400" dirty="0" err="1">
                <a:solidFill>
                  <a:srgbClr val="FFC000"/>
                </a:solidFill>
              </a:rPr>
              <a:t>mens</a:t>
            </a:r>
            <a:r>
              <a:rPr lang="en-ZA" sz="2400" dirty="0">
                <a:solidFill>
                  <a:srgbClr val="FFC000"/>
                </a:solidFill>
              </a:rPr>
              <a:t> net </a:t>
            </a:r>
            <a:r>
              <a:rPr lang="en-ZA" sz="2400" dirty="0" err="1">
                <a:solidFill>
                  <a:srgbClr val="FFC000"/>
                </a:solidFill>
              </a:rPr>
              <a:t>soos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ons</a:t>
            </a:r>
            <a:r>
              <a:rPr lang="en-ZA" sz="2400" dirty="0">
                <a:solidFill>
                  <a:srgbClr val="FFC000"/>
                </a:solidFill>
              </a:rPr>
              <a:t>, en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het </a:t>
            </a:r>
            <a:r>
              <a:rPr lang="en-ZA" sz="2400" dirty="0" err="1">
                <a:solidFill>
                  <a:srgbClr val="FFC000"/>
                </a:solidFill>
              </a:rPr>
              <a:t>ernstig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gebid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dit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moes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reën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, en </a:t>
            </a:r>
            <a:r>
              <a:rPr lang="en-ZA" sz="2400" dirty="0" err="1">
                <a:solidFill>
                  <a:srgbClr val="FFC000"/>
                </a:solidFill>
              </a:rPr>
              <a:t>dit</a:t>
            </a:r>
            <a:r>
              <a:rPr lang="en-ZA" sz="2400" dirty="0">
                <a:solidFill>
                  <a:srgbClr val="FFC000"/>
                </a:solidFill>
              </a:rPr>
              <a:t> het op die </a:t>
            </a:r>
            <a:r>
              <a:rPr lang="en-ZA" sz="2400" dirty="0" err="1">
                <a:solidFill>
                  <a:srgbClr val="FFC000"/>
                </a:solidFill>
              </a:rPr>
              <a:t>aarde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drie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jaar</a:t>
            </a:r>
            <a:r>
              <a:rPr lang="en-ZA" sz="2400" dirty="0">
                <a:solidFill>
                  <a:srgbClr val="FFC000"/>
                </a:solidFill>
              </a:rPr>
              <a:t> en </a:t>
            </a:r>
            <a:r>
              <a:rPr lang="en-ZA" sz="2400" dirty="0" err="1">
                <a:solidFill>
                  <a:srgbClr val="FFC000"/>
                </a:solidFill>
              </a:rPr>
              <a:t>ses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maande</a:t>
            </a:r>
            <a:r>
              <a:rPr lang="en-ZA" sz="2400" dirty="0">
                <a:solidFill>
                  <a:srgbClr val="FFC000"/>
                </a:solidFill>
              </a:rPr>
              <a:t> lank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gereën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;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Jas 5:18  en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het </a:t>
            </a:r>
            <a:r>
              <a:rPr lang="en-ZA" sz="2400" dirty="0" err="1">
                <a:solidFill>
                  <a:srgbClr val="FFC000"/>
                </a:solidFill>
              </a:rPr>
              <a:t>weer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gebid</a:t>
            </a:r>
            <a:r>
              <a:rPr lang="en-ZA" sz="2400" dirty="0">
                <a:solidFill>
                  <a:srgbClr val="FFC000"/>
                </a:solidFill>
              </a:rPr>
              <a:t>, en die </a:t>
            </a:r>
            <a:r>
              <a:rPr lang="en-ZA" sz="2400" dirty="0" err="1">
                <a:solidFill>
                  <a:srgbClr val="FFC000"/>
                </a:solidFill>
              </a:rPr>
              <a:t>hemel</a:t>
            </a:r>
            <a:r>
              <a:rPr lang="en-ZA" sz="2400" dirty="0">
                <a:solidFill>
                  <a:srgbClr val="FFC000"/>
                </a:solidFill>
              </a:rPr>
              <a:t> het </a:t>
            </a:r>
            <a:r>
              <a:rPr lang="en-ZA" sz="2400" dirty="0" err="1">
                <a:solidFill>
                  <a:srgbClr val="FFC000"/>
                </a:solidFill>
              </a:rPr>
              <a:t>reën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gegee</a:t>
            </a:r>
            <a:r>
              <a:rPr lang="en-ZA" sz="2400" dirty="0">
                <a:solidFill>
                  <a:srgbClr val="FFC000"/>
                </a:solidFill>
              </a:rPr>
              <a:t> en die </a:t>
            </a:r>
            <a:r>
              <a:rPr lang="en-ZA" sz="2400" dirty="0" err="1">
                <a:solidFill>
                  <a:srgbClr val="FFC000"/>
                </a:solidFill>
              </a:rPr>
              <a:t>aarde</a:t>
            </a:r>
            <a:r>
              <a:rPr lang="en-ZA" sz="2400" dirty="0">
                <a:solidFill>
                  <a:srgbClr val="FFC000"/>
                </a:solidFill>
              </a:rPr>
              <a:t> het </a:t>
            </a:r>
            <a:r>
              <a:rPr lang="en-ZA" sz="2400" dirty="0" err="1">
                <a:solidFill>
                  <a:srgbClr val="FFC000"/>
                </a:solidFill>
              </a:rPr>
              <a:t>sy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vrug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laat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uitspruit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854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55776" y="692696"/>
            <a:ext cx="3888432" cy="24482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Die </a:t>
            </a:r>
            <a:r>
              <a:rPr lang="en-ZA" sz="48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vurige</a:t>
            </a: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 </a:t>
            </a:r>
            <a:r>
              <a:rPr lang="en-ZA" sz="48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gebed</a:t>
            </a: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 </a:t>
            </a:r>
          </a:p>
          <a:p>
            <a:pPr marL="182880" indent="0" algn="ctr">
              <a:buFont typeface="Georgia" pitchFamily="18" charset="0"/>
              <a:buNone/>
            </a:pP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van ‘n </a:t>
            </a:r>
            <a:endParaRPr lang="en-ZA" sz="4800" dirty="0">
              <a:gradFill>
                <a:gsLst>
                  <a:gs pos="53000">
                    <a:srgbClr val="FFC000"/>
                  </a:gs>
                  <a:gs pos="96000">
                    <a:srgbClr val="66008F"/>
                  </a:gs>
                  <a:gs pos="85000">
                    <a:srgbClr val="BA0066"/>
                  </a:gs>
                  <a:gs pos="84000">
                    <a:srgbClr val="FF0000"/>
                  </a:gs>
                  <a:gs pos="69000">
                    <a:srgbClr val="FF8200"/>
                  </a:gs>
                </a:gsLst>
                <a:lin ang="5400000" scaled="0"/>
              </a:gradFill>
              <a:effectLst/>
            </a:endParaRPr>
          </a:p>
          <a:p>
            <a:pPr marL="182880" indent="0" algn="ctr">
              <a:buFont typeface="Georgia" pitchFamily="18" charset="0"/>
              <a:buNone/>
            </a:pPr>
            <a:r>
              <a:rPr lang="en-ZA" sz="48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regverdige</a:t>
            </a: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 </a:t>
            </a:r>
          </a:p>
          <a:p>
            <a:pPr marL="182880" indent="0" algn="ctr">
              <a:buFont typeface="Georgia" pitchFamily="18" charset="0"/>
              <a:buNone/>
            </a:pP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het </a:t>
            </a:r>
            <a:r>
              <a:rPr lang="en-ZA" sz="48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groot</a:t>
            </a: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 </a:t>
            </a:r>
            <a:r>
              <a:rPr lang="en-ZA" sz="48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krag</a:t>
            </a:r>
            <a:r>
              <a:rPr lang="en-ZA" sz="48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  <a:effectLst/>
              </a:rPr>
              <a:t>!</a:t>
            </a:r>
            <a:endParaRPr lang="en-ZA" sz="4800" dirty="0">
              <a:gradFill>
                <a:gsLst>
                  <a:gs pos="53000">
                    <a:srgbClr val="FFC000"/>
                  </a:gs>
                  <a:gs pos="96000">
                    <a:srgbClr val="66008F"/>
                  </a:gs>
                  <a:gs pos="85000">
                    <a:srgbClr val="BA0066"/>
                  </a:gs>
                  <a:gs pos="84000">
                    <a:srgbClr val="FF0000"/>
                  </a:gs>
                  <a:gs pos="69000">
                    <a:srgbClr val="FF8200"/>
                  </a:gs>
                </a:gsLst>
                <a:lin ang="5400000" scaled="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213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8649" y="1124744"/>
            <a:ext cx="5339655" cy="1793167"/>
          </a:xfrm>
        </p:spPr>
        <p:txBody>
          <a:bodyPr/>
          <a:lstStyle/>
          <a:p>
            <a:pPr marL="182880" indent="0">
              <a:buNone/>
            </a:pPr>
            <a:r>
              <a:rPr lang="en-ZA" sz="199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</a:rPr>
              <a:t>BID</a:t>
            </a:r>
            <a:endParaRPr lang="en-ZA" sz="19900" dirty="0">
              <a:gradFill>
                <a:gsLst>
                  <a:gs pos="53000">
                    <a:srgbClr val="FFC000"/>
                  </a:gs>
                  <a:gs pos="96000">
                    <a:srgbClr val="66008F"/>
                  </a:gs>
                  <a:gs pos="85000">
                    <a:srgbClr val="BA0066"/>
                  </a:gs>
                  <a:gs pos="84000">
                    <a:srgbClr val="FF0000"/>
                  </a:gs>
                  <a:gs pos="69000">
                    <a:srgbClr val="FF8200"/>
                  </a:gs>
                </a:gsLst>
                <a:lin ang="5400000" scaled="0"/>
              </a:gra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33585" y="5064833"/>
            <a:ext cx="3534760" cy="89658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>
              <a:buFont typeface="Georgia" pitchFamily="18" charset="0"/>
              <a:buNone/>
            </a:pPr>
            <a:r>
              <a:rPr lang="en-ZA" sz="32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</a:rPr>
              <a:t>Sonder</a:t>
            </a:r>
            <a:r>
              <a:rPr lang="en-ZA" sz="32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</a:rPr>
              <a:t> </a:t>
            </a:r>
            <a:r>
              <a:rPr lang="en-ZA" sz="3200" dirty="0" err="1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</a:rPr>
              <a:t>ophou</a:t>
            </a:r>
            <a:r>
              <a:rPr lang="en-ZA" sz="3200" dirty="0" smtClean="0">
                <a:gradFill>
                  <a:gsLst>
                    <a:gs pos="53000">
                      <a:srgbClr val="FFC000"/>
                    </a:gs>
                    <a:gs pos="96000">
                      <a:srgbClr val="66008F"/>
                    </a:gs>
                    <a:gs pos="85000">
                      <a:srgbClr val="BA0066"/>
                    </a:gs>
                    <a:gs pos="84000">
                      <a:srgbClr val="FF0000"/>
                    </a:gs>
                    <a:gs pos="69000">
                      <a:srgbClr val="FF8200"/>
                    </a:gs>
                  </a:gsLst>
                  <a:lin ang="5400000" scaled="0"/>
                </a:gradFill>
              </a:rPr>
              <a:t>…</a:t>
            </a:r>
            <a:endParaRPr lang="en-ZA" sz="3200" dirty="0">
              <a:gradFill>
                <a:gsLst>
                  <a:gs pos="53000">
                    <a:srgbClr val="FFC000"/>
                  </a:gs>
                  <a:gs pos="96000">
                    <a:srgbClr val="66008F"/>
                  </a:gs>
                  <a:gs pos="85000">
                    <a:srgbClr val="BA0066"/>
                  </a:gs>
                  <a:gs pos="84000">
                    <a:srgbClr val="FF0000"/>
                  </a:gs>
                  <a:gs pos="69000">
                    <a:srgbClr val="FF8200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8429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656" y="620688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af-ZA" sz="2400" b="1" u="sng" dirty="0" smtClean="0">
                <a:solidFill>
                  <a:srgbClr val="FFC000"/>
                </a:solidFill>
              </a:rPr>
              <a:t>Luk.6:12,13</a:t>
            </a:r>
          </a:p>
          <a:p>
            <a:r>
              <a:rPr lang="af-ZA" sz="2400" dirty="0" smtClean="0">
                <a:solidFill>
                  <a:srgbClr val="FFC000"/>
                </a:solidFill>
              </a:rPr>
              <a:t>Luk 6:12  En Hy het in daardie dae uitgegaan na die berg om te bid </a:t>
            </a:r>
            <a:r>
              <a:rPr lang="af-ZA" sz="2400" dirty="0" smtClean="0">
                <a:solidFill>
                  <a:srgbClr val="FF0000"/>
                </a:solidFill>
              </a:rPr>
              <a:t>en die </a:t>
            </a:r>
            <a:r>
              <a:rPr lang="af-ZA" sz="2400" b="1" dirty="0" smtClean="0">
                <a:solidFill>
                  <a:srgbClr val="FF0000"/>
                </a:solidFill>
              </a:rPr>
              <a:t>nag in die gebed tot God deurgebring. </a:t>
            </a:r>
            <a:endParaRPr lang="af-ZA" sz="2400" dirty="0" smtClean="0">
              <a:solidFill>
                <a:srgbClr val="FF0000"/>
              </a:solidFill>
            </a:endParaRPr>
          </a:p>
          <a:p>
            <a:r>
              <a:rPr lang="af-ZA" sz="2400" dirty="0" smtClean="0">
                <a:solidFill>
                  <a:srgbClr val="FFC000"/>
                </a:solidFill>
              </a:rPr>
              <a:t>Luk 6:13  En toe dit dag geword het, het Hy sy dissipels na Hom geroep en twaalf van hulle uitgekies, wat Hy apostels genoem het:</a:t>
            </a:r>
          </a:p>
          <a:p>
            <a:endParaRPr lang="af-ZA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002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424936" cy="38347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ZA" sz="1800" b="1" u="sng" dirty="0" err="1" smtClean="0">
                <a:solidFill>
                  <a:srgbClr val="FFC000"/>
                </a:solidFill>
              </a:rPr>
              <a:t>Luk</a:t>
            </a:r>
            <a:r>
              <a:rPr lang="en-ZA" sz="1800" b="1" u="sng" dirty="0" smtClean="0">
                <a:solidFill>
                  <a:srgbClr val="FFC000"/>
                </a:solidFill>
              </a:rPr>
              <a:t>. 22:39-47</a:t>
            </a:r>
          </a:p>
          <a:p>
            <a:r>
              <a:rPr lang="en-ZA" sz="1800" dirty="0" err="1" smtClean="0">
                <a:solidFill>
                  <a:srgbClr val="FFC000"/>
                </a:solidFill>
              </a:rPr>
              <a:t>Luk</a:t>
            </a:r>
            <a:r>
              <a:rPr lang="en-ZA" sz="1800" dirty="0" smtClean="0">
                <a:solidFill>
                  <a:srgbClr val="FFC000"/>
                </a:solidFill>
              </a:rPr>
              <a:t> </a:t>
            </a:r>
            <a:r>
              <a:rPr lang="en-ZA" sz="1800" dirty="0">
                <a:solidFill>
                  <a:srgbClr val="FFC000"/>
                </a:solidFill>
              </a:rPr>
              <a:t>22:39  En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het </a:t>
            </a:r>
            <a:r>
              <a:rPr lang="en-ZA" sz="1800" dirty="0" err="1">
                <a:solidFill>
                  <a:srgbClr val="FFC000"/>
                </a:solidFill>
              </a:rPr>
              <a:t>vertrek</a:t>
            </a:r>
            <a:r>
              <a:rPr lang="en-ZA" sz="1800" dirty="0">
                <a:solidFill>
                  <a:srgbClr val="FFC000"/>
                </a:solidFill>
              </a:rPr>
              <a:t> en </a:t>
            </a:r>
            <a:r>
              <a:rPr lang="en-ZA" sz="1800" dirty="0" err="1">
                <a:solidFill>
                  <a:srgbClr val="FFC000"/>
                </a:solidFill>
              </a:rPr>
              <a:t>volgens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gewoonte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na</a:t>
            </a:r>
            <a:r>
              <a:rPr lang="en-ZA" sz="1800" dirty="0">
                <a:solidFill>
                  <a:srgbClr val="FFC000"/>
                </a:solidFill>
              </a:rPr>
              <a:t> die </a:t>
            </a:r>
            <a:r>
              <a:rPr lang="en-ZA" sz="1800" dirty="0" err="1">
                <a:solidFill>
                  <a:srgbClr val="FFC000"/>
                </a:solidFill>
              </a:rPr>
              <a:t>Olyfberg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gegaan</a:t>
            </a:r>
            <a:r>
              <a:rPr lang="en-ZA" sz="1800" dirty="0">
                <a:solidFill>
                  <a:srgbClr val="FFC000"/>
                </a:solidFill>
              </a:rPr>
              <a:t>. En </a:t>
            </a:r>
            <a:r>
              <a:rPr lang="en-ZA" sz="1800" dirty="0" err="1">
                <a:solidFill>
                  <a:srgbClr val="FFC000"/>
                </a:solidFill>
              </a:rPr>
              <a:t>ook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sy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dissipels</a:t>
            </a:r>
            <a:r>
              <a:rPr lang="en-ZA" sz="1800" dirty="0">
                <a:solidFill>
                  <a:srgbClr val="FFC000"/>
                </a:solidFill>
              </a:rPr>
              <a:t> het </a:t>
            </a:r>
            <a:r>
              <a:rPr lang="en-ZA" sz="1800" dirty="0" err="1">
                <a:solidFill>
                  <a:srgbClr val="FFC000"/>
                </a:solidFill>
              </a:rPr>
              <a:t>Hom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gevolg</a:t>
            </a:r>
            <a:r>
              <a:rPr lang="en-ZA" sz="1800" dirty="0">
                <a:solidFill>
                  <a:srgbClr val="FFC000"/>
                </a:solidFill>
              </a:rPr>
              <a:t>.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:40  </a:t>
            </a:r>
            <a:r>
              <a:rPr lang="en-ZA" sz="1800" dirty="0">
                <a:solidFill>
                  <a:srgbClr val="FFC000"/>
                </a:solidFill>
              </a:rPr>
              <a:t>En toe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op die </a:t>
            </a:r>
            <a:r>
              <a:rPr lang="en-ZA" sz="1800" dirty="0" err="1">
                <a:solidFill>
                  <a:srgbClr val="FFC000"/>
                </a:solidFill>
              </a:rPr>
              <a:t>plek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kom</a:t>
            </a:r>
            <a:r>
              <a:rPr lang="en-ZA" sz="1800" dirty="0">
                <a:solidFill>
                  <a:srgbClr val="FFC000"/>
                </a:solidFill>
              </a:rPr>
              <a:t>, </a:t>
            </a:r>
            <a:r>
              <a:rPr lang="en-ZA" sz="1800" dirty="0" err="1">
                <a:solidFill>
                  <a:srgbClr val="FFC000"/>
                </a:solidFill>
              </a:rPr>
              <a:t>sê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vir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hulle</a:t>
            </a:r>
            <a:r>
              <a:rPr lang="en-ZA" sz="1800" dirty="0">
                <a:solidFill>
                  <a:srgbClr val="FFC000"/>
                </a:solidFill>
              </a:rPr>
              <a:t>: Bid </a:t>
            </a:r>
            <a:r>
              <a:rPr lang="en-ZA" sz="1800" dirty="0" err="1">
                <a:solidFill>
                  <a:srgbClr val="FFC000"/>
                </a:solidFill>
              </a:rPr>
              <a:t>dat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julle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nie</a:t>
            </a:r>
            <a:r>
              <a:rPr lang="en-ZA" sz="1800" dirty="0">
                <a:solidFill>
                  <a:srgbClr val="FFC000"/>
                </a:solidFill>
              </a:rPr>
              <a:t> in </a:t>
            </a:r>
            <a:r>
              <a:rPr lang="en-ZA" sz="1800" dirty="0" err="1">
                <a:solidFill>
                  <a:srgbClr val="FFC000"/>
                </a:solidFill>
              </a:rPr>
              <a:t>versoeking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kom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nie</a:t>
            </a:r>
            <a:r>
              <a:rPr lang="en-ZA" sz="1800" dirty="0">
                <a:solidFill>
                  <a:srgbClr val="FFC000"/>
                </a:solidFill>
              </a:rPr>
              <a:t>.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:41  </a:t>
            </a:r>
            <a:r>
              <a:rPr lang="en-ZA" sz="1800" dirty="0">
                <a:solidFill>
                  <a:srgbClr val="FFC000"/>
                </a:solidFill>
              </a:rPr>
              <a:t>En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het </a:t>
            </a:r>
            <a:r>
              <a:rPr lang="en-ZA" sz="1800" dirty="0" err="1">
                <a:solidFill>
                  <a:srgbClr val="FFC000"/>
                </a:solidFill>
              </a:rPr>
              <a:t>Hom</a:t>
            </a:r>
            <a:r>
              <a:rPr lang="en-ZA" sz="1800" dirty="0">
                <a:solidFill>
                  <a:srgbClr val="FFC000"/>
                </a:solidFill>
              </a:rPr>
              <a:t> van </a:t>
            </a:r>
            <a:r>
              <a:rPr lang="en-ZA" sz="1800" dirty="0" err="1">
                <a:solidFill>
                  <a:srgbClr val="FFC000"/>
                </a:solidFill>
              </a:rPr>
              <a:t>hulle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afgesonder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omtrent</a:t>
            </a:r>
            <a:r>
              <a:rPr lang="en-ZA" sz="1800" dirty="0">
                <a:solidFill>
                  <a:srgbClr val="FFC000"/>
                </a:solidFill>
              </a:rPr>
              <a:t> so </a:t>
            </a:r>
            <a:r>
              <a:rPr lang="en-ZA" sz="1800" dirty="0" err="1">
                <a:solidFill>
                  <a:srgbClr val="FFC000"/>
                </a:solidFill>
              </a:rPr>
              <a:t>ver</a:t>
            </a:r>
            <a:r>
              <a:rPr lang="en-ZA" sz="1800" dirty="0">
                <a:solidFill>
                  <a:srgbClr val="FFC000"/>
                </a:solidFill>
              </a:rPr>
              <a:t> as ‘n </a:t>
            </a:r>
            <a:r>
              <a:rPr lang="en-ZA" sz="1800" dirty="0" err="1">
                <a:solidFill>
                  <a:srgbClr val="FFC000"/>
                </a:solidFill>
              </a:rPr>
              <a:t>mens</a:t>
            </a:r>
            <a:r>
              <a:rPr lang="en-ZA" sz="1800" dirty="0">
                <a:solidFill>
                  <a:srgbClr val="FFC000"/>
                </a:solidFill>
              </a:rPr>
              <a:t> met ‘n </a:t>
            </a:r>
            <a:r>
              <a:rPr lang="en-ZA" sz="1800" dirty="0" err="1">
                <a:solidFill>
                  <a:srgbClr val="FFC000"/>
                </a:solidFill>
              </a:rPr>
              <a:t>klip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kan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gooi</a:t>
            </a:r>
            <a:r>
              <a:rPr lang="en-ZA" sz="1800" dirty="0">
                <a:solidFill>
                  <a:srgbClr val="FFC000"/>
                </a:solidFill>
              </a:rPr>
              <a:t>, en </a:t>
            </a:r>
            <a:r>
              <a:rPr lang="en-ZA" sz="1800" dirty="0" err="1">
                <a:solidFill>
                  <a:srgbClr val="FFC000"/>
                </a:solidFill>
              </a:rPr>
              <a:t>neergekniel</a:t>
            </a:r>
            <a:r>
              <a:rPr lang="en-ZA" sz="1800" dirty="0">
                <a:solidFill>
                  <a:srgbClr val="FFC000"/>
                </a:solidFill>
              </a:rPr>
              <a:t> en </a:t>
            </a:r>
            <a:r>
              <a:rPr lang="en-ZA" sz="1800" dirty="0" err="1">
                <a:solidFill>
                  <a:srgbClr val="FFC000"/>
                </a:solidFill>
              </a:rPr>
              <a:t>gebid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:42  </a:t>
            </a:r>
            <a:r>
              <a:rPr lang="en-ZA" sz="1800" dirty="0">
                <a:solidFill>
                  <a:srgbClr val="FFC000"/>
                </a:solidFill>
              </a:rPr>
              <a:t>en </a:t>
            </a:r>
            <a:r>
              <a:rPr lang="en-ZA" sz="1800" dirty="0" err="1">
                <a:solidFill>
                  <a:srgbClr val="FFC000"/>
                </a:solidFill>
              </a:rPr>
              <a:t>gesê</a:t>
            </a:r>
            <a:r>
              <a:rPr lang="en-ZA" sz="1800" dirty="0">
                <a:solidFill>
                  <a:srgbClr val="FFC000"/>
                </a:solidFill>
              </a:rPr>
              <a:t>: Vader, as U tog maar </a:t>
            </a:r>
            <a:r>
              <a:rPr lang="en-ZA" sz="1800" dirty="0" err="1">
                <a:solidFill>
                  <a:srgbClr val="FFC000"/>
                </a:solidFill>
              </a:rPr>
              <a:t>hierdie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beker</a:t>
            </a:r>
            <a:r>
              <a:rPr lang="en-ZA" sz="1800" dirty="0">
                <a:solidFill>
                  <a:srgbClr val="FFC000"/>
                </a:solidFill>
              </a:rPr>
              <a:t> van My </a:t>
            </a:r>
            <a:r>
              <a:rPr lang="en-ZA" sz="1800" dirty="0" err="1">
                <a:solidFill>
                  <a:srgbClr val="FFC000"/>
                </a:solidFill>
              </a:rPr>
              <a:t>wil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wegneem</a:t>
            </a:r>
            <a:r>
              <a:rPr lang="en-ZA" sz="1800" dirty="0">
                <a:solidFill>
                  <a:srgbClr val="FFC000"/>
                </a:solidFill>
              </a:rPr>
              <a:t>! </a:t>
            </a:r>
            <a:r>
              <a:rPr lang="en-ZA" sz="1800" dirty="0" err="1">
                <a:solidFill>
                  <a:srgbClr val="FFC000"/>
                </a:solidFill>
              </a:rPr>
              <a:t>Laat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nogtans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nie</a:t>
            </a:r>
            <a:r>
              <a:rPr lang="en-ZA" sz="1800" dirty="0">
                <a:solidFill>
                  <a:srgbClr val="FFC000"/>
                </a:solidFill>
              </a:rPr>
              <a:t> my </a:t>
            </a:r>
            <a:r>
              <a:rPr lang="en-ZA" sz="1800" dirty="0" err="1">
                <a:solidFill>
                  <a:srgbClr val="FFC000"/>
                </a:solidFill>
              </a:rPr>
              <a:t>wil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nie</a:t>
            </a:r>
            <a:r>
              <a:rPr lang="en-ZA" sz="1800" dirty="0">
                <a:solidFill>
                  <a:srgbClr val="FFC000"/>
                </a:solidFill>
              </a:rPr>
              <a:t>, maar u </a:t>
            </a:r>
            <a:r>
              <a:rPr lang="en-ZA" sz="1800" dirty="0" err="1">
                <a:solidFill>
                  <a:srgbClr val="FFC000"/>
                </a:solidFill>
              </a:rPr>
              <a:t>wil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geskied</a:t>
            </a:r>
            <a:r>
              <a:rPr lang="en-ZA" sz="1800" dirty="0">
                <a:solidFill>
                  <a:srgbClr val="FFC000"/>
                </a:solidFill>
              </a:rPr>
              <a:t>!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:43  </a:t>
            </a:r>
            <a:r>
              <a:rPr lang="en-ZA" sz="1800" dirty="0">
                <a:solidFill>
                  <a:srgbClr val="FFC000"/>
                </a:solidFill>
              </a:rPr>
              <a:t>En ‘n </a:t>
            </a:r>
            <a:r>
              <a:rPr lang="en-ZA" sz="1800" dirty="0" err="1">
                <a:solidFill>
                  <a:srgbClr val="FFC000"/>
                </a:solidFill>
              </a:rPr>
              <a:t>engel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uit</a:t>
            </a:r>
            <a:r>
              <a:rPr lang="en-ZA" sz="1800" dirty="0">
                <a:solidFill>
                  <a:srgbClr val="FFC000"/>
                </a:solidFill>
              </a:rPr>
              <a:t> die </a:t>
            </a:r>
            <a:r>
              <a:rPr lang="en-ZA" sz="1800" dirty="0" err="1">
                <a:solidFill>
                  <a:srgbClr val="FFC000"/>
                </a:solidFill>
              </a:rPr>
              <a:t>hemel</a:t>
            </a:r>
            <a:r>
              <a:rPr lang="en-ZA" sz="1800" dirty="0">
                <a:solidFill>
                  <a:srgbClr val="FFC000"/>
                </a:solidFill>
              </a:rPr>
              <a:t> het </a:t>
            </a:r>
            <a:r>
              <a:rPr lang="en-ZA" sz="1800" dirty="0" err="1">
                <a:solidFill>
                  <a:srgbClr val="FFC000"/>
                </a:solidFill>
              </a:rPr>
              <a:t>aan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verskyn</a:t>
            </a:r>
            <a:r>
              <a:rPr lang="en-ZA" sz="1800" dirty="0">
                <a:solidFill>
                  <a:srgbClr val="FFC000"/>
                </a:solidFill>
              </a:rPr>
              <a:t> en </a:t>
            </a:r>
            <a:r>
              <a:rPr lang="en-ZA" sz="1800" dirty="0" err="1">
                <a:solidFill>
                  <a:srgbClr val="FFC000"/>
                </a:solidFill>
              </a:rPr>
              <a:t>Hom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versterk</a:t>
            </a:r>
            <a:r>
              <a:rPr lang="en-ZA" sz="1800" dirty="0">
                <a:solidFill>
                  <a:srgbClr val="FFC000"/>
                </a:solidFill>
              </a:rPr>
              <a:t>.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:44  </a:t>
            </a:r>
            <a:r>
              <a:rPr lang="en-ZA" sz="1800" dirty="0">
                <a:solidFill>
                  <a:srgbClr val="FFC000"/>
                </a:solidFill>
              </a:rPr>
              <a:t>En toe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in ‘n </a:t>
            </a:r>
            <a:r>
              <a:rPr lang="en-ZA" sz="1800" dirty="0" err="1">
                <a:solidFill>
                  <a:srgbClr val="FFC000"/>
                </a:solidFill>
              </a:rPr>
              <a:t>sware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stryd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kom</a:t>
            </a:r>
            <a:r>
              <a:rPr lang="en-ZA" sz="1800" dirty="0">
                <a:solidFill>
                  <a:srgbClr val="FFC000"/>
                </a:solidFill>
              </a:rPr>
              <a:t>, het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met </a:t>
            </a:r>
            <a:r>
              <a:rPr lang="en-ZA" sz="1800" dirty="0" err="1">
                <a:solidFill>
                  <a:srgbClr val="FFC000"/>
                </a:solidFill>
              </a:rPr>
              <a:t>groter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inspanning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gebid</a:t>
            </a:r>
            <a:r>
              <a:rPr lang="en-ZA" sz="1800" dirty="0">
                <a:solidFill>
                  <a:srgbClr val="FFC000"/>
                </a:solidFill>
              </a:rPr>
              <a:t>, en </a:t>
            </a:r>
            <a:r>
              <a:rPr lang="en-ZA" sz="1800" dirty="0" err="1">
                <a:solidFill>
                  <a:srgbClr val="FFC000"/>
                </a:solidFill>
              </a:rPr>
              <a:t>sy</a:t>
            </a:r>
            <a:r>
              <a:rPr lang="en-ZA" sz="1800" dirty="0">
                <a:solidFill>
                  <a:srgbClr val="FFC000"/>
                </a:solidFill>
              </a:rPr>
              <a:t> sweet het </a:t>
            </a:r>
            <a:r>
              <a:rPr lang="en-ZA" sz="1800" dirty="0" err="1">
                <a:solidFill>
                  <a:srgbClr val="FFC000"/>
                </a:solidFill>
              </a:rPr>
              <a:t>geword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soos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bloeddruppels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wat</a:t>
            </a:r>
            <a:r>
              <a:rPr lang="en-ZA" sz="1800" dirty="0">
                <a:solidFill>
                  <a:srgbClr val="FFC000"/>
                </a:solidFill>
              </a:rPr>
              <a:t> op die </a:t>
            </a:r>
            <a:r>
              <a:rPr lang="en-ZA" sz="1800" dirty="0" err="1">
                <a:solidFill>
                  <a:srgbClr val="FFC000"/>
                </a:solidFill>
              </a:rPr>
              <a:t>grond</a:t>
            </a:r>
            <a:r>
              <a:rPr lang="en-ZA" sz="1800" dirty="0">
                <a:solidFill>
                  <a:srgbClr val="FFC000"/>
                </a:solidFill>
              </a:rPr>
              <a:t> val.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:45  </a:t>
            </a:r>
            <a:r>
              <a:rPr lang="en-ZA" sz="1800" dirty="0">
                <a:solidFill>
                  <a:srgbClr val="FFC000"/>
                </a:solidFill>
              </a:rPr>
              <a:t>Toe </a:t>
            </a:r>
            <a:r>
              <a:rPr lang="en-ZA" sz="1800" dirty="0" err="1">
                <a:solidFill>
                  <a:srgbClr val="FFC000"/>
                </a:solidFill>
              </a:rPr>
              <a:t>staan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van die </a:t>
            </a:r>
            <a:r>
              <a:rPr lang="en-ZA" sz="1800" dirty="0" err="1">
                <a:solidFill>
                  <a:srgbClr val="FFC000"/>
                </a:solidFill>
              </a:rPr>
              <a:t>gebed</a:t>
            </a:r>
            <a:r>
              <a:rPr lang="en-ZA" sz="1800" dirty="0">
                <a:solidFill>
                  <a:srgbClr val="FFC000"/>
                </a:solidFill>
              </a:rPr>
              <a:t> op en </a:t>
            </a:r>
            <a:r>
              <a:rPr lang="en-ZA" sz="1800" dirty="0" err="1">
                <a:solidFill>
                  <a:srgbClr val="FFC000"/>
                </a:solidFill>
              </a:rPr>
              <a:t>kom</a:t>
            </a:r>
            <a:r>
              <a:rPr lang="en-ZA" sz="1800" dirty="0">
                <a:solidFill>
                  <a:srgbClr val="FFC000"/>
                </a:solidFill>
              </a:rPr>
              <a:t> by </a:t>
            </a:r>
            <a:r>
              <a:rPr lang="en-ZA" sz="1800" dirty="0" err="1">
                <a:solidFill>
                  <a:srgbClr val="FFC000"/>
                </a:solidFill>
              </a:rPr>
              <a:t>sy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dissipels</a:t>
            </a:r>
            <a:r>
              <a:rPr lang="en-ZA" sz="1800" dirty="0">
                <a:solidFill>
                  <a:srgbClr val="FFC000"/>
                </a:solidFill>
              </a:rPr>
              <a:t> en </a:t>
            </a:r>
            <a:r>
              <a:rPr lang="en-ZA" sz="1800" dirty="0" err="1">
                <a:solidFill>
                  <a:srgbClr val="FFC000"/>
                </a:solidFill>
              </a:rPr>
              <a:t>vind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hulle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aan</a:t>
            </a:r>
            <a:r>
              <a:rPr lang="en-ZA" sz="1800" dirty="0">
                <a:solidFill>
                  <a:srgbClr val="FFC000"/>
                </a:solidFill>
              </a:rPr>
              <a:t> die </a:t>
            </a:r>
            <a:r>
              <a:rPr lang="en-ZA" sz="1800" dirty="0" err="1">
                <a:solidFill>
                  <a:srgbClr val="FFC000"/>
                </a:solidFill>
              </a:rPr>
              <a:t>slaap</a:t>
            </a:r>
            <a:r>
              <a:rPr lang="en-ZA" sz="1800" dirty="0">
                <a:solidFill>
                  <a:srgbClr val="FFC000"/>
                </a:solidFill>
              </a:rPr>
              <a:t> van </a:t>
            </a:r>
            <a:r>
              <a:rPr lang="en-ZA" sz="1800" dirty="0" err="1">
                <a:solidFill>
                  <a:srgbClr val="FFC000"/>
                </a:solidFill>
              </a:rPr>
              <a:t>droefheid</a:t>
            </a:r>
            <a:r>
              <a:rPr lang="en-ZA" sz="1800" dirty="0">
                <a:solidFill>
                  <a:srgbClr val="FFC000"/>
                </a:solidFill>
              </a:rPr>
              <a:t>.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:46  </a:t>
            </a:r>
            <a:r>
              <a:rPr lang="en-ZA" sz="1800" dirty="0">
                <a:solidFill>
                  <a:srgbClr val="FFC000"/>
                </a:solidFill>
              </a:rPr>
              <a:t>En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sê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vir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hulle</a:t>
            </a:r>
            <a:r>
              <a:rPr lang="en-ZA" sz="1800" dirty="0">
                <a:solidFill>
                  <a:srgbClr val="FFC000"/>
                </a:solidFill>
              </a:rPr>
              <a:t>: </a:t>
            </a:r>
            <a:r>
              <a:rPr lang="en-ZA" sz="1800" dirty="0" err="1">
                <a:solidFill>
                  <a:srgbClr val="FFC000"/>
                </a:solidFill>
              </a:rPr>
              <a:t>Wat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slaap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julle</a:t>
            </a:r>
            <a:r>
              <a:rPr lang="en-ZA" sz="1800" dirty="0">
                <a:solidFill>
                  <a:srgbClr val="FFC000"/>
                </a:solidFill>
              </a:rPr>
              <a:t>? </a:t>
            </a:r>
            <a:r>
              <a:rPr lang="en-ZA" sz="1800" dirty="0" err="1">
                <a:solidFill>
                  <a:srgbClr val="FFC000"/>
                </a:solidFill>
              </a:rPr>
              <a:t>Staan</a:t>
            </a:r>
            <a:r>
              <a:rPr lang="en-ZA" sz="1800" dirty="0">
                <a:solidFill>
                  <a:srgbClr val="FFC000"/>
                </a:solidFill>
              </a:rPr>
              <a:t> op en bid, </a:t>
            </a:r>
            <a:r>
              <a:rPr lang="en-ZA" sz="1800" dirty="0" err="1">
                <a:solidFill>
                  <a:srgbClr val="FFC000"/>
                </a:solidFill>
              </a:rPr>
              <a:t>dat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julle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nie</a:t>
            </a:r>
            <a:r>
              <a:rPr lang="en-ZA" sz="1800" dirty="0">
                <a:solidFill>
                  <a:srgbClr val="FFC000"/>
                </a:solidFill>
              </a:rPr>
              <a:t> in </a:t>
            </a:r>
            <a:r>
              <a:rPr lang="en-ZA" sz="1800" dirty="0" err="1">
                <a:solidFill>
                  <a:srgbClr val="FFC000"/>
                </a:solidFill>
              </a:rPr>
              <a:t>versoeking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kom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nie</a:t>
            </a:r>
            <a:r>
              <a:rPr lang="en-ZA" sz="1800" dirty="0">
                <a:solidFill>
                  <a:srgbClr val="FFC000"/>
                </a:solidFill>
              </a:rPr>
              <a:t>. </a:t>
            </a:r>
          </a:p>
          <a:p>
            <a:r>
              <a:rPr lang="en-ZA" sz="1800" dirty="0" smtClean="0">
                <a:solidFill>
                  <a:srgbClr val="FFC000"/>
                </a:solidFill>
              </a:rPr>
              <a:t>:47  </a:t>
            </a:r>
            <a:r>
              <a:rPr lang="en-ZA" sz="1800" dirty="0">
                <a:solidFill>
                  <a:srgbClr val="FFC000"/>
                </a:solidFill>
              </a:rPr>
              <a:t>En </a:t>
            </a:r>
            <a:r>
              <a:rPr lang="en-ZA" sz="1800" dirty="0" err="1">
                <a:solidFill>
                  <a:srgbClr val="FFC000"/>
                </a:solidFill>
              </a:rPr>
              <a:t>terwyl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nog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spreek</a:t>
            </a:r>
            <a:r>
              <a:rPr lang="en-ZA" sz="1800" dirty="0">
                <a:solidFill>
                  <a:srgbClr val="FFC000"/>
                </a:solidFill>
              </a:rPr>
              <a:t>, </a:t>
            </a:r>
            <a:r>
              <a:rPr lang="en-ZA" sz="1800" dirty="0" err="1">
                <a:solidFill>
                  <a:srgbClr val="FFC000"/>
                </a:solidFill>
              </a:rPr>
              <a:t>kom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daar</a:t>
            </a:r>
            <a:r>
              <a:rPr lang="en-ZA" sz="1800" dirty="0">
                <a:solidFill>
                  <a:srgbClr val="FFC000"/>
                </a:solidFill>
              </a:rPr>
              <a:t> ‘n </a:t>
            </a:r>
            <a:r>
              <a:rPr lang="en-ZA" sz="1800" dirty="0" err="1">
                <a:solidFill>
                  <a:srgbClr val="FFC000"/>
                </a:solidFill>
              </a:rPr>
              <a:t>skare</a:t>
            </a:r>
            <a:r>
              <a:rPr lang="en-ZA" sz="1800" dirty="0">
                <a:solidFill>
                  <a:srgbClr val="FFC000"/>
                </a:solidFill>
              </a:rPr>
              <a:t>; en </a:t>
            </a:r>
            <a:r>
              <a:rPr lang="en-ZA" sz="1800" dirty="0" err="1">
                <a:solidFill>
                  <a:srgbClr val="FFC000"/>
                </a:solidFill>
              </a:rPr>
              <a:t>hy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wat</a:t>
            </a:r>
            <a:r>
              <a:rPr lang="en-ZA" sz="1800" dirty="0">
                <a:solidFill>
                  <a:srgbClr val="FFC000"/>
                </a:solidFill>
              </a:rPr>
              <a:t> Judas </a:t>
            </a:r>
            <a:r>
              <a:rPr lang="en-ZA" sz="1800" dirty="0" err="1">
                <a:solidFill>
                  <a:srgbClr val="FFC000"/>
                </a:solidFill>
              </a:rPr>
              <a:t>genoem</a:t>
            </a:r>
            <a:r>
              <a:rPr lang="en-ZA" sz="1800" dirty="0">
                <a:solidFill>
                  <a:srgbClr val="FFC000"/>
                </a:solidFill>
              </a:rPr>
              <a:t> word, </a:t>
            </a:r>
            <a:r>
              <a:rPr lang="en-ZA" sz="1800" dirty="0" err="1">
                <a:solidFill>
                  <a:srgbClr val="FFC000"/>
                </a:solidFill>
              </a:rPr>
              <a:t>een</a:t>
            </a:r>
            <a:r>
              <a:rPr lang="en-ZA" sz="1800" dirty="0">
                <a:solidFill>
                  <a:srgbClr val="FFC000"/>
                </a:solidFill>
              </a:rPr>
              <a:t> van die </a:t>
            </a:r>
            <a:r>
              <a:rPr lang="en-ZA" sz="1800" dirty="0" err="1">
                <a:solidFill>
                  <a:srgbClr val="FFC000"/>
                </a:solidFill>
              </a:rPr>
              <a:t>twaalf</a:t>
            </a:r>
            <a:r>
              <a:rPr lang="en-ZA" sz="1800" dirty="0">
                <a:solidFill>
                  <a:srgbClr val="FFC000"/>
                </a:solidFill>
              </a:rPr>
              <a:t>, het </a:t>
            </a:r>
            <a:r>
              <a:rPr lang="en-ZA" sz="1800" dirty="0" err="1">
                <a:solidFill>
                  <a:srgbClr val="FFC000"/>
                </a:solidFill>
              </a:rPr>
              <a:t>voor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hulle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uit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geloop</a:t>
            </a:r>
            <a:r>
              <a:rPr lang="en-ZA" sz="1800" dirty="0">
                <a:solidFill>
                  <a:srgbClr val="FFC000"/>
                </a:solidFill>
              </a:rPr>
              <a:t> en </a:t>
            </a:r>
            <a:r>
              <a:rPr lang="en-ZA" sz="1800" dirty="0" err="1">
                <a:solidFill>
                  <a:srgbClr val="FFC000"/>
                </a:solidFill>
              </a:rPr>
              <a:t>nader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gekom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na</a:t>
            </a:r>
            <a:r>
              <a:rPr lang="en-ZA" sz="1800" dirty="0">
                <a:solidFill>
                  <a:srgbClr val="FFC000"/>
                </a:solidFill>
              </a:rPr>
              <a:t> Jesus </a:t>
            </a:r>
            <a:r>
              <a:rPr lang="en-ZA" sz="1800" dirty="0" err="1">
                <a:solidFill>
                  <a:srgbClr val="FFC000"/>
                </a:solidFill>
              </a:rPr>
              <a:t>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Hom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te</a:t>
            </a:r>
            <a:r>
              <a:rPr lang="en-ZA" sz="1800" dirty="0">
                <a:solidFill>
                  <a:srgbClr val="FFC000"/>
                </a:solidFill>
              </a:rPr>
              <a:t> </a:t>
            </a:r>
            <a:r>
              <a:rPr lang="en-ZA" sz="1800" dirty="0" err="1">
                <a:solidFill>
                  <a:srgbClr val="FFC000"/>
                </a:solidFill>
              </a:rPr>
              <a:t>soen</a:t>
            </a:r>
            <a:r>
              <a:rPr lang="en-ZA" sz="1800" dirty="0">
                <a:solidFill>
                  <a:srgbClr val="FFC000"/>
                </a:solidFill>
              </a:rPr>
              <a:t>. </a:t>
            </a:r>
          </a:p>
          <a:p>
            <a:endParaRPr lang="af-ZA" sz="180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898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656" y="620688"/>
            <a:ext cx="6768752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ZA" sz="2400" b="1" u="sng" dirty="0" err="1">
                <a:solidFill>
                  <a:srgbClr val="FFC000"/>
                </a:solidFill>
              </a:rPr>
              <a:t>Luk</a:t>
            </a:r>
            <a:r>
              <a:rPr lang="en-ZA" sz="2400" b="1" u="sng" dirty="0">
                <a:solidFill>
                  <a:srgbClr val="FFC000"/>
                </a:solidFill>
              </a:rPr>
              <a:t> 18:1  </a:t>
            </a:r>
            <a:endParaRPr lang="en-ZA" sz="2400" b="1" u="sng" dirty="0" smtClean="0">
              <a:solidFill>
                <a:srgbClr val="FFC000"/>
              </a:solidFill>
            </a:endParaRPr>
          </a:p>
          <a:p>
            <a:r>
              <a:rPr lang="en-ZA" sz="2400" dirty="0" smtClean="0">
                <a:solidFill>
                  <a:srgbClr val="FFC000"/>
                </a:solidFill>
              </a:rPr>
              <a:t>En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het </a:t>
            </a:r>
            <a:r>
              <a:rPr lang="en-ZA" sz="2400" dirty="0" err="1">
                <a:solidFill>
                  <a:srgbClr val="FFC000"/>
                </a:solidFill>
              </a:rPr>
              <a:t>ook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aan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hulle</a:t>
            </a:r>
            <a:r>
              <a:rPr lang="en-ZA" sz="2400" dirty="0">
                <a:solidFill>
                  <a:srgbClr val="FFC000"/>
                </a:solidFill>
              </a:rPr>
              <a:t> ‘n </a:t>
            </a:r>
            <a:r>
              <a:rPr lang="en-ZA" sz="2400" dirty="0" err="1">
                <a:solidFill>
                  <a:srgbClr val="FFC000"/>
                </a:solidFill>
              </a:rPr>
              <a:t>gelykenis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vertel</a:t>
            </a:r>
            <a:r>
              <a:rPr lang="en-ZA" sz="2400" dirty="0">
                <a:solidFill>
                  <a:srgbClr val="FFC000"/>
                </a:solidFill>
              </a:rPr>
              <a:t> met die </a:t>
            </a:r>
            <a:r>
              <a:rPr lang="en-ZA" sz="2400" dirty="0" err="1">
                <a:solidFill>
                  <a:srgbClr val="FFC000"/>
                </a:solidFill>
              </a:rPr>
              <a:t>oog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daarop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dat</a:t>
            </a:r>
            <a:r>
              <a:rPr lang="en-ZA" sz="2400" dirty="0">
                <a:solidFill>
                  <a:srgbClr val="FFC000"/>
                </a:solidFill>
              </a:rPr>
              <a:t> ‘n </a:t>
            </a:r>
            <a:r>
              <a:rPr lang="en-ZA" sz="2400" dirty="0" err="1">
                <a:solidFill>
                  <a:srgbClr val="FFC000"/>
                </a:solidFill>
              </a:rPr>
              <a:t>mens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gedurig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i="1" dirty="0">
                <a:solidFill>
                  <a:srgbClr val="FF0000"/>
                </a:solidFill>
              </a:rPr>
              <a:t>(ISV: to pray all the time)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moet</a:t>
            </a:r>
            <a:r>
              <a:rPr lang="en-ZA" sz="2400" dirty="0">
                <a:solidFill>
                  <a:srgbClr val="FF0000"/>
                </a:solidFill>
              </a:rPr>
              <a:t> bid</a:t>
            </a:r>
            <a:r>
              <a:rPr lang="en-ZA" sz="2400" dirty="0">
                <a:solidFill>
                  <a:srgbClr val="FFC000"/>
                </a:solidFill>
              </a:rPr>
              <a:t> en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moedeloos</a:t>
            </a:r>
            <a:r>
              <a:rPr lang="en-ZA" sz="2400" dirty="0">
                <a:solidFill>
                  <a:srgbClr val="FFC000"/>
                </a:solidFill>
              </a:rPr>
              <a:t> word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 smtClean="0">
                <a:solidFill>
                  <a:srgbClr val="FFC000"/>
                </a:solidFill>
              </a:rPr>
              <a:t>,</a:t>
            </a:r>
          </a:p>
          <a:p>
            <a:r>
              <a:rPr lang="en-ZA" sz="2400" dirty="0" err="1">
                <a:solidFill>
                  <a:srgbClr val="FFC000"/>
                </a:solidFill>
              </a:rPr>
              <a:t>Luk</a:t>
            </a:r>
            <a:r>
              <a:rPr lang="en-ZA" sz="2400" dirty="0">
                <a:solidFill>
                  <a:srgbClr val="FFC000"/>
                </a:solidFill>
              </a:rPr>
              <a:t> 18:7  Sal God </a:t>
            </a:r>
            <a:r>
              <a:rPr lang="en-ZA" sz="2400" dirty="0" err="1">
                <a:solidFill>
                  <a:srgbClr val="FFC000"/>
                </a:solidFill>
              </a:rPr>
              <a:t>dan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reg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doen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aan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sy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uitverkorenes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>
                <a:solidFill>
                  <a:srgbClr val="FF0000"/>
                </a:solidFill>
              </a:rPr>
              <a:t>dag en nag tot </a:t>
            </a:r>
            <a:r>
              <a:rPr lang="en-ZA" sz="2400" dirty="0" err="1">
                <a:solidFill>
                  <a:srgbClr val="FF0000"/>
                </a:solidFill>
              </a:rPr>
              <a:t>Hom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roep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, al is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ook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lankmoedig</a:t>
            </a:r>
            <a:r>
              <a:rPr lang="en-ZA" sz="2400" dirty="0">
                <a:solidFill>
                  <a:srgbClr val="FFC000"/>
                </a:solidFill>
              </a:rPr>
              <a:t> in </a:t>
            </a:r>
            <a:r>
              <a:rPr lang="en-ZA" sz="2400" dirty="0" err="1">
                <a:solidFill>
                  <a:srgbClr val="FFC000"/>
                </a:solidFill>
              </a:rPr>
              <a:t>hulle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geval</a:t>
            </a:r>
            <a:r>
              <a:rPr lang="en-ZA" sz="2400" dirty="0">
                <a:solidFill>
                  <a:srgbClr val="FFC000"/>
                </a:solidFill>
              </a:rPr>
              <a:t>? </a:t>
            </a:r>
          </a:p>
          <a:p>
            <a:r>
              <a:rPr lang="en-ZA" sz="2400" dirty="0" err="1">
                <a:solidFill>
                  <a:srgbClr val="FFC000"/>
                </a:solidFill>
              </a:rPr>
              <a:t>Luk</a:t>
            </a:r>
            <a:r>
              <a:rPr lang="en-ZA" sz="2400" dirty="0">
                <a:solidFill>
                  <a:srgbClr val="FFC000"/>
                </a:solidFill>
              </a:rPr>
              <a:t> 18:8  </a:t>
            </a:r>
            <a:r>
              <a:rPr lang="en-ZA" sz="2400" dirty="0" err="1">
                <a:solidFill>
                  <a:srgbClr val="FFC000"/>
                </a:solidFill>
              </a:rPr>
              <a:t>Ek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sê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vir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julle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gou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aan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hulle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reg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sal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doen</a:t>
            </a:r>
            <a:r>
              <a:rPr lang="en-ZA" sz="2400" dirty="0">
                <a:solidFill>
                  <a:srgbClr val="FFC000"/>
                </a:solidFill>
              </a:rPr>
              <a:t>; maar as die </a:t>
            </a:r>
            <a:r>
              <a:rPr lang="en-ZA" sz="2400" dirty="0" err="1">
                <a:solidFill>
                  <a:srgbClr val="FFC000"/>
                </a:solidFill>
              </a:rPr>
              <a:t>Seun</a:t>
            </a:r>
            <a:r>
              <a:rPr lang="en-ZA" sz="2400" dirty="0">
                <a:solidFill>
                  <a:srgbClr val="FFC000"/>
                </a:solidFill>
              </a:rPr>
              <a:t> van die </a:t>
            </a:r>
            <a:r>
              <a:rPr lang="en-ZA" sz="2400" dirty="0" err="1">
                <a:solidFill>
                  <a:srgbClr val="FFC000"/>
                </a:solidFill>
              </a:rPr>
              <a:t>mens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kom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0000"/>
                </a:solidFill>
              </a:rPr>
              <a:t>sal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Hy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wel</a:t>
            </a:r>
            <a:r>
              <a:rPr lang="en-ZA" sz="2400" dirty="0">
                <a:solidFill>
                  <a:srgbClr val="FF0000"/>
                </a:solidFill>
              </a:rPr>
              <a:t> die </a:t>
            </a:r>
            <a:r>
              <a:rPr lang="en-ZA" sz="2400" dirty="0" err="1">
                <a:solidFill>
                  <a:srgbClr val="FF0000"/>
                </a:solidFill>
              </a:rPr>
              <a:t>geloof</a:t>
            </a:r>
            <a:r>
              <a:rPr lang="en-ZA" sz="2400" dirty="0">
                <a:solidFill>
                  <a:srgbClr val="FF0000"/>
                </a:solidFill>
              </a:rPr>
              <a:t> op die </a:t>
            </a:r>
            <a:r>
              <a:rPr lang="en-ZA" sz="2400" dirty="0" err="1">
                <a:solidFill>
                  <a:srgbClr val="FF0000"/>
                </a:solidFill>
              </a:rPr>
              <a:t>aarde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vind</a:t>
            </a:r>
            <a:r>
              <a:rPr lang="en-ZA" sz="2400" dirty="0">
                <a:solidFill>
                  <a:srgbClr val="FF0000"/>
                </a:solidFill>
              </a:rPr>
              <a:t>?</a:t>
            </a:r>
            <a:endParaRPr lang="en-ZA" sz="2400" dirty="0">
              <a:solidFill>
                <a:srgbClr val="FF0000"/>
              </a:solidFill>
            </a:endParaRPr>
          </a:p>
          <a:p>
            <a:endParaRPr lang="en-ZA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695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656" y="620688"/>
            <a:ext cx="6768752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ZA" sz="2400" b="1" u="sng" dirty="0" smtClean="0">
                <a:solidFill>
                  <a:srgbClr val="FFC000"/>
                </a:solidFill>
              </a:rPr>
              <a:t>Rom. 8:25-17</a:t>
            </a:r>
          </a:p>
          <a:p>
            <a:r>
              <a:rPr lang="en-ZA" sz="2400" b="1" dirty="0" smtClean="0">
                <a:solidFill>
                  <a:srgbClr val="FFC000"/>
                </a:solidFill>
              </a:rPr>
              <a:t>Rom </a:t>
            </a:r>
            <a:r>
              <a:rPr lang="en-ZA" sz="2400" b="1" dirty="0">
                <a:solidFill>
                  <a:srgbClr val="FFC000"/>
                </a:solidFill>
              </a:rPr>
              <a:t>8:25</a:t>
            </a:r>
            <a:r>
              <a:rPr lang="en-ZA" sz="2400" dirty="0">
                <a:solidFill>
                  <a:srgbClr val="FFC000"/>
                </a:solidFill>
              </a:rPr>
              <a:t>  Maar as </a:t>
            </a:r>
            <a:r>
              <a:rPr lang="en-ZA" sz="2400" dirty="0" err="1">
                <a:solidFill>
                  <a:srgbClr val="FFC000"/>
                </a:solidFill>
              </a:rPr>
              <a:t>ons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>
                <a:solidFill>
                  <a:srgbClr val="FF0000"/>
                </a:solidFill>
              </a:rPr>
              <a:t>hoop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ons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nie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sien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C000"/>
                </a:solidFill>
              </a:rPr>
              <a:t>dan</a:t>
            </a:r>
            <a:r>
              <a:rPr lang="en-ZA" sz="2400" dirty="0">
                <a:solidFill>
                  <a:srgbClr val="FFC000"/>
                </a:solidFill>
              </a:rPr>
              <a:t> wag </a:t>
            </a:r>
            <a:r>
              <a:rPr lang="en-ZA" sz="2400" dirty="0" err="1">
                <a:solidFill>
                  <a:srgbClr val="FFC000"/>
                </a:solidFill>
              </a:rPr>
              <a:t>ons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daarop</a:t>
            </a:r>
            <a:r>
              <a:rPr lang="en-ZA" sz="2400" dirty="0">
                <a:solidFill>
                  <a:srgbClr val="FFC000"/>
                </a:solidFill>
              </a:rPr>
              <a:t> met </a:t>
            </a:r>
            <a:r>
              <a:rPr lang="en-ZA" sz="2400" dirty="0" err="1">
                <a:solidFill>
                  <a:srgbClr val="FF0000"/>
                </a:solidFill>
              </a:rPr>
              <a:t>volharding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Rom 8:26  </a:t>
            </a:r>
            <a:r>
              <a:rPr lang="en-ZA" sz="2400" dirty="0">
                <a:solidFill>
                  <a:srgbClr val="FF0000"/>
                </a:solidFill>
              </a:rPr>
              <a:t>En net so </a:t>
            </a:r>
            <a:r>
              <a:rPr lang="en-ZA" sz="2400" dirty="0" err="1">
                <a:solidFill>
                  <a:srgbClr val="FFC000"/>
                </a:solidFill>
              </a:rPr>
              <a:t>kom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ook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>
                <a:solidFill>
                  <a:srgbClr val="FF0000"/>
                </a:solidFill>
              </a:rPr>
              <a:t>Gees </a:t>
            </a:r>
            <a:r>
              <a:rPr lang="en-ZA" sz="2400" dirty="0" err="1">
                <a:solidFill>
                  <a:srgbClr val="FF0000"/>
                </a:solidFill>
              </a:rPr>
              <a:t>ons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swakhede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te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hulp</a:t>
            </a:r>
            <a:r>
              <a:rPr lang="en-ZA" sz="2400" dirty="0">
                <a:solidFill>
                  <a:srgbClr val="FFC000"/>
                </a:solidFill>
              </a:rPr>
              <a:t>, want </a:t>
            </a:r>
            <a:r>
              <a:rPr lang="en-ZA" sz="2400" dirty="0" err="1">
                <a:solidFill>
                  <a:srgbClr val="FFC000"/>
                </a:solidFill>
              </a:rPr>
              <a:t>ons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weet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nie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reg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wat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ons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moet</a:t>
            </a:r>
            <a:r>
              <a:rPr lang="en-ZA" sz="2400" dirty="0">
                <a:solidFill>
                  <a:srgbClr val="FF0000"/>
                </a:solidFill>
              </a:rPr>
              <a:t> bid </a:t>
            </a:r>
            <a:r>
              <a:rPr lang="en-ZA" sz="2400" dirty="0" err="1">
                <a:solidFill>
                  <a:srgbClr val="FF0000"/>
                </a:solidFill>
              </a:rPr>
              <a:t>nie</a:t>
            </a:r>
            <a:r>
              <a:rPr lang="en-ZA" sz="2400" dirty="0">
                <a:solidFill>
                  <a:srgbClr val="FFC000"/>
                </a:solidFill>
              </a:rPr>
              <a:t>, maar die </a:t>
            </a:r>
            <a:r>
              <a:rPr lang="en-ZA" sz="2400" dirty="0">
                <a:solidFill>
                  <a:srgbClr val="FF0000"/>
                </a:solidFill>
              </a:rPr>
              <a:t>Gees</a:t>
            </a:r>
            <a:r>
              <a:rPr lang="en-ZA" sz="2400" dirty="0">
                <a:solidFill>
                  <a:srgbClr val="FFC000"/>
                </a:solidFill>
              </a:rPr>
              <a:t> self tree </a:t>
            </a:r>
            <a:r>
              <a:rPr lang="en-ZA" sz="2400" dirty="0" err="1">
                <a:solidFill>
                  <a:srgbClr val="FFC000"/>
                </a:solidFill>
              </a:rPr>
              <a:t>vir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ons</a:t>
            </a:r>
            <a:r>
              <a:rPr lang="en-ZA" sz="2400" dirty="0">
                <a:solidFill>
                  <a:srgbClr val="FFC000"/>
                </a:solidFill>
              </a:rPr>
              <a:t> in met </a:t>
            </a:r>
            <a:r>
              <a:rPr lang="en-ZA" sz="2400" dirty="0" err="1">
                <a:solidFill>
                  <a:srgbClr val="FF0000"/>
                </a:solidFill>
              </a:rPr>
              <a:t>onuitspreeklike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sugtinge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  <a:p>
            <a:r>
              <a:rPr lang="en-ZA" sz="2400" dirty="0">
                <a:solidFill>
                  <a:srgbClr val="FFC000"/>
                </a:solidFill>
              </a:rPr>
              <a:t>Rom 8:27  En </a:t>
            </a:r>
            <a:r>
              <a:rPr lang="en-ZA" sz="2400" dirty="0" err="1" smtClean="0">
                <a:solidFill>
                  <a:srgbClr val="FFC000"/>
                </a:solidFill>
              </a:rPr>
              <a:t>Hy</a:t>
            </a:r>
            <a:r>
              <a:rPr lang="en-ZA" sz="2400" dirty="0" smtClean="0">
                <a:solidFill>
                  <a:srgbClr val="FFC000"/>
                </a:solidFill>
              </a:rPr>
              <a:t> (JHWH)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harte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deursoek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C000"/>
                </a:solidFill>
              </a:rPr>
              <a:t>weet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bedoeling</a:t>
            </a:r>
            <a:r>
              <a:rPr lang="en-ZA" sz="2400" dirty="0">
                <a:solidFill>
                  <a:srgbClr val="FFC000"/>
                </a:solidFill>
              </a:rPr>
              <a:t> van die Gees is, </a:t>
            </a:r>
            <a:r>
              <a:rPr lang="en-ZA" sz="2400" dirty="0" err="1">
                <a:solidFill>
                  <a:srgbClr val="FFC000"/>
                </a:solidFill>
              </a:rPr>
              <a:t>omdat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 smtClean="0">
                <a:solidFill>
                  <a:srgbClr val="FFC000"/>
                </a:solidFill>
              </a:rPr>
              <a:t>Hy</a:t>
            </a:r>
            <a:r>
              <a:rPr lang="en-ZA" sz="2400" dirty="0" smtClean="0">
                <a:solidFill>
                  <a:srgbClr val="FFC000"/>
                </a:solidFill>
              </a:rPr>
              <a:t> (Gees) </a:t>
            </a:r>
            <a:r>
              <a:rPr lang="en-ZA" sz="2400" dirty="0" err="1">
                <a:solidFill>
                  <a:srgbClr val="FFC000"/>
                </a:solidFill>
              </a:rPr>
              <a:t>ooreenkomstig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wil</a:t>
            </a:r>
            <a:r>
              <a:rPr lang="en-ZA" sz="2400" dirty="0">
                <a:solidFill>
                  <a:srgbClr val="FFC000"/>
                </a:solidFill>
              </a:rPr>
              <a:t> van God </a:t>
            </a:r>
            <a:r>
              <a:rPr lang="en-ZA" sz="2400" dirty="0" err="1">
                <a:solidFill>
                  <a:srgbClr val="FFC000"/>
                </a:solidFill>
              </a:rPr>
              <a:t>vir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heiliges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intree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0552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656" y="620688"/>
            <a:ext cx="6768752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ZA" sz="2400" b="1" u="sng" dirty="0">
                <a:solidFill>
                  <a:srgbClr val="FFC000"/>
                </a:solidFill>
              </a:rPr>
              <a:t>G4727</a:t>
            </a:r>
          </a:p>
          <a:p>
            <a:r>
              <a:rPr lang="en-ZA" sz="2400" dirty="0" err="1" smtClean="0">
                <a:solidFill>
                  <a:srgbClr val="FFC000"/>
                </a:solidFill>
              </a:rPr>
              <a:t>στεν</a:t>
            </a:r>
            <a:r>
              <a:rPr lang="en-ZA" sz="2400" dirty="0" smtClean="0">
                <a:solidFill>
                  <a:srgbClr val="FFC000"/>
                </a:solidFill>
              </a:rPr>
              <a:t>άζω</a:t>
            </a:r>
            <a:endParaRPr lang="en-ZA" sz="2400" dirty="0">
              <a:solidFill>
                <a:srgbClr val="FFC000"/>
              </a:solidFill>
            </a:endParaRPr>
          </a:p>
          <a:p>
            <a:r>
              <a:rPr lang="en-ZA" sz="2400" dirty="0" err="1">
                <a:solidFill>
                  <a:srgbClr val="FFC000"/>
                </a:solidFill>
              </a:rPr>
              <a:t>stenazo</a:t>
            </a:r>
            <a:r>
              <a:rPr lang="en-ZA" sz="2400" dirty="0">
                <a:solidFill>
                  <a:srgbClr val="FFC000"/>
                </a:solidFill>
              </a:rPr>
              <a:t>̄</a:t>
            </a:r>
          </a:p>
          <a:p>
            <a:r>
              <a:rPr lang="en-ZA" sz="2400" i="1" dirty="0" err="1">
                <a:solidFill>
                  <a:srgbClr val="FFC000"/>
                </a:solidFill>
              </a:rPr>
              <a:t>sten</a:t>
            </a:r>
            <a:r>
              <a:rPr lang="en-ZA" sz="2400" i="1" dirty="0">
                <a:solidFill>
                  <a:srgbClr val="FFC000"/>
                </a:solidFill>
              </a:rPr>
              <a:t>-ad'-</a:t>
            </a:r>
            <a:r>
              <a:rPr lang="en-ZA" sz="2400" i="1" dirty="0" err="1">
                <a:solidFill>
                  <a:srgbClr val="FFC000"/>
                </a:solidFill>
              </a:rPr>
              <a:t>zo</a:t>
            </a:r>
            <a:endParaRPr lang="en-ZA" sz="2400" dirty="0">
              <a:solidFill>
                <a:srgbClr val="FFC000"/>
              </a:solidFill>
            </a:endParaRPr>
          </a:p>
          <a:p>
            <a:r>
              <a:rPr lang="en-ZA" sz="2400" dirty="0">
                <a:solidFill>
                  <a:srgbClr val="FFC000"/>
                </a:solidFill>
              </a:rPr>
              <a:t>From </a:t>
            </a:r>
            <a:r>
              <a:rPr lang="en-ZA" sz="2400" u="sng" dirty="0">
                <a:solidFill>
                  <a:srgbClr val="FFC000"/>
                </a:solidFill>
              </a:rPr>
              <a:t>G4728</a:t>
            </a:r>
            <a:r>
              <a:rPr lang="en-ZA" sz="2400" dirty="0">
                <a:solidFill>
                  <a:srgbClr val="FFC000"/>
                </a:solidFill>
              </a:rPr>
              <a:t>; to </a:t>
            </a:r>
            <a:r>
              <a:rPr lang="en-ZA" sz="2400" i="1" dirty="0">
                <a:solidFill>
                  <a:srgbClr val="FFC000"/>
                </a:solidFill>
              </a:rPr>
              <a:t>make</a:t>
            </a:r>
            <a:r>
              <a:rPr lang="en-ZA" sz="2400" dirty="0">
                <a:solidFill>
                  <a:srgbClr val="FFC000"/>
                </a:solidFill>
              </a:rPr>
              <a:t> (intransitively </a:t>
            </a:r>
            <a:r>
              <a:rPr lang="en-ZA" sz="2400" i="1" dirty="0">
                <a:solidFill>
                  <a:srgbClr val="FFC000"/>
                </a:solidFill>
              </a:rPr>
              <a:t>be</a:t>
            </a:r>
            <a:r>
              <a:rPr lang="en-ZA" sz="2400" dirty="0">
                <a:solidFill>
                  <a:srgbClr val="FFC000"/>
                </a:solidFill>
              </a:rPr>
              <a:t>) </a:t>
            </a:r>
            <a:r>
              <a:rPr lang="en-ZA" sz="2400" i="1" dirty="0">
                <a:solidFill>
                  <a:srgbClr val="FFC000"/>
                </a:solidFill>
              </a:rPr>
              <a:t>in </a:t>
            </a:r>
            <a:r>
              <a:rPr lang="en-ZA" sz="2400" i="1" dirty="0" smtClean="0">
                <a:solidFill>
                  <a:srgbClr val="FFC000"/>
                </a:solidFill>
              </a:rPr>
              <a:t>straits </a:t>
            </a:r>
            <a:r>
              <a:rPr lang="en-ZA" sz="2400" i="1" dirty="0" smtClean="0">
                <a:solidFill>
                  <a:srgbClr val="FF0000"/>
                </a:solidFill>
              </a:rPr>
              <a:t>(</a:t>
            </a:r>
            <a:r>
              <a:rPr lang="en-ZA" sz="2400" i="1" dirty="0" err="1" smtClean="0">
                <a:solidFill>
                  <a:srgbClr val="FF0000"/>
                </a:solidFill>
              </a:rPr>
              <a:t>benoudheid</a:t>
            </a:r>
            <a:r>
              <a:rPr lang="en-ZA" sz="2400" i="1" dirty="0" smtClean="0">
                <a:solidFill>
                  <a:srgbClr val="FF0000"/>
                </a:solidFill>
              </a:rPr>
              <a:t> </a:t>
            </a:r>
            <a:r>
              <a:rPr lang="en-ZA" sz="2400" i="1" dirty="0" err="1" smtClean="0">
                <a:solidFill>
                  <a:srgbClr val="FF0000"/>
                </a:solidFill>
              </a:rPr>
              <a:t>te</a:t>
            </a:r>
            <a:r>
              <a:rPr lang="en-ZA" sz="2400" i="1" dirty="0" smtClean="0">
                <a:solidFill>
                  <a:srgbClr val="FF0000"/>
                </a:solidFill>
              </a:rPr>
              <a:t> </a:t>
            </a:r>
            <a:r>
              <a:rPr lang="en-ZA" sz="2400" i="1" dirty="0" err="1" smtClean="0">
                <a:solidFill>
                  <a:srgbClr val="FF0000"/>
                </a:solidFill>
              </a:rPr>
              <a:t>wees</a:t>
            </a:r>
            <a:r>
              <a:rPr lang="en-ZA" sz="2400" i="1" dirty="0" smtClean="0">
                <a:solidFill>
                  <a:srgbClr val="FF0000"/>
                </a:solidFill>
              </a:rPr>
              <a:t>)</a:t>
            </a:r>
            <a:r>
              <a:rPr lang="en-ZA" sz="2400" dirty="0" smtClean="0">
                <a:solidFill>
                  <a:srgbClr val="FFC000"/>
                </a:solidFill>
              </a:rPr>
              <a:t>, </a:t>
            </a:r>
            <a:r>
              <a:rPr lang="en-ZA" sz="2400" dirty="0">
                <a:solidFill>
                  <a:srgbClr val="FFC000"/>
                </a:solidFill>
              </a:rPr>
              <a:t>that is, (by implication) to </a:t>
            </a:r>
            <a:r>
              <a:rPr lang="en-ZA" sz="2400" i="1" dirty="0" smtClean="0">
                <a:solidFill>
                  <a:srgbClr val="FFC000"/>
                </a:solidFill>
              </a:rPr>
              <a:t>sigh </a:t>
            </a:r>
            <a:r>
              <a:rPr lang="en-ZA" sz="2400" i="1" dirty="0" smtClean="0">
                <a:solidFill>
                  <a:srgbClr val="FF0000"/>
                </a:solidFill>
              </a:rPr>
              <a:t>(</a:t>
            </a:r>
            <a:r>
              <a:rPr lang="en-ZA" sz="2400" i="1" dirty="0" err="1" smtClean="0">
                <a:solidFill>
                  <a:srgbClr val="FF0000"/>
                </a:solidFill>
              </a:rPr>
              <a:t>sug</a:t>
            </a:r>
            <a:r>
              <a:rPr lang="en-ZA" sz="2400" i="1" dirty="0" smtClean="0">
                <a:solidFill>
                  <a:srgbClr val="FF0000"/>
                </a:solidFill>
              </a:rPr>
              <a:t>)</a:t>
            </a:r>
            <a:r>
              <a:rPr lang="en-ZA" sz="2400" dirty="0" smtClean="0">
                <a:solidFill>
                  <a:srgbClr val="FFC000"/>
                </a:solidFill>
              </a:rPr>
              <a:t>, </a:t>
            </a:r>
            <a:r>
              <a:rPr lang="en-ZA" sz="2400" i="1" dirty="0" smtClean="0">
                <a:solidFill>
                  <a:srgbClr val="FFC000"/>
                </a:solidFill>
              </a:rPr>
              <a:t>murmur </a:t>
            </a:r>
            <a:r>
              <a:rPr lang="en-ZA" sz="2400" i="1" dirty="0" smtClean="0">
                <a:solidFill>
                  <a:srgbClr val="FF0000"/>
                </a:solidFill>
              </a:rPr>
              <a:t>(</a:t>
            </a:r>
            <a:r>
              <a:rPr lang="en-ZA" sz="2400" i="1" dirty="0" err="1" smtClean="0">
                <a:solidFill>
                  <a:srgbClr val="FF0000"/>
                </a:solidFill>
              </a:rPr>
              <a:t>murmureer</a:t>
            </a:r>
            <a:r>
              <a:rPr lang="en-ZA" sz="2400" i="1" dirty="0" smtClean="0">
                <a:solidFill>
                  <a:srgbClr val="FF0000"/>
                </a:solidFill>
              </a:rPr>
              <a:t>)</a:t>
            </a:r>
            <a:r>
              <a:rPr lang="en-ZA" sz="2400" dirty="0" smtClean="0">
                <a:solidFill>
                  <a:srgbClr val="FFC000"/>
                </a:solidFill>
              </a:rPr>
              <a:t>, </a:t>
            </a:r>
            <a:r>
              <a:rPr lang="en-ZA" sz="2400" i="1" dirty="0">
                <a:solidFill>
                  <a:srgbClr val="FFC000"/>
                </a:solidFill>
              </a:rPr>
              <a:t>pray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smtClean="0">
                <a:solidFill>
                  <a:srgbClr val="FFC000"/>
                </a:solidFill>
              </a:rPr>
              <a:t>inaudibly </a:t>
            </a:r>
            <a:r>
              <a:rPr lang="en-ZA" sz="2400" dirty="0" smtClean="0">
                <a:solidFill>
                  <a:srgbClr val="FF0000"/>
                </a:solidFill>
              </a:rPr>
              <a:t>(</a:t>
            </a:r>
            <a:r>
              <a:rPr lang="en-ZA" sz="2400" dirty="0" err="1" smtClean="0">
                <a:solidFill>
                  <a:srgbClr val="FF0000"/>
                </a:solidFill>
              </a:rPr>
              <a:t>klankloos</a:t>
            </a:r>
            <a:r>
              <a:rPr lang="en-ZA" sz="2400" dirty="0" smtClean="0">
                <a:solidFill>
                  <a:srgbClr val="FF0000"/>
                </a:solidFill>
              </a:rPr>
              <a:t> </a:t>
            </a:r>
            <a:r>
              <a:rPr lang="en-ZA" sz="2400" dirty="0" err="1" smtClean="0">
                <a:solidFill>
                  <a:srgbClr val="FF0000"/>
                </a:solidFill>
              </a:rPr>
              <a:t>te</a:t>
            </a:r>
            <a:r>
              <a:rPr lang="en-ZA" sz="2400" dirty="0" smtClean="0">
                <a:solidFill>
                  <a:srgbClr val="FF0000"/>
                </a:solidFill>
              </a:rPr>
              <a:t> bid)</a:t>
            </a:r>
            <a:r>
              <a:rPr lang="en-ZA" sz="2400" dirty="0" smtClean="0">
                <a:solidFill>
                  <a:srgbClr val="FFC000"/>
                </a:solidFill>
              </a:rPr>
              <a:t>: </a:t>
            </a:r>
            <a:r>
              <a:rPr lang="en-ZA" sz="2400" dirty="0">
                <a:solidFill>
                  <a:srgbClr val="FFC000"/>
                </a:solidFill>
              </a:rPr>
              <a:t>- with </a:t>
            </a:r>
            <a:r>
              <a:rPr lang="en-ZA" sz="2400" dirty="0" smtClean="0">
                <a:solidFill>
                  <a:srgbClr val="FFC000"/>
                </a:solidFill>
              </a:rPr>
              <a:t>grief </a:t>
            </a:r>
            <a:r>
              <a:rPr lang="en-ZA" sz="2400" dirty="0" smtClean="0">
                <a:solidFill>
                  <a:srgbClr val="FF0000"/>
                </a:solidFill>
              </a:rPr>
              <a:t>(</a:t>
            </a:r>
            <a:r>
              <a:rPr lang="en-ZA" sz="2400" dirty="0" err="1" smtClean="0">
                <a:solidFill>
                  <a:srgbClr val="FF0000"/>
                </a:solidFill>
              </a:rPr>
              <a:t>te</a:t>
            </a:r>
            <a:r>
              <a:rPr lang="en-ZA" sz="2400" dirty="0" smtClean="0">
                <a:solidFill>
                  <a:srgbClr val="FF0000"/>
                </a:solidFill>
              </a:rPr>
              <a:t> </a:t>
            </a:r>
            <a:r>
              <a:rPr lang="en-ZA" sz="2400" dirty="0" err="1" smtClean="0">
                <a:solidFill>
                  <a:srgbClr val="FF0000"/>
                </a:solidFill>
              </a:rPr>
              <a:t>rou</a:t>
            </a:r>
            <a:r>
              <a:rPr lang="en-ZA" sz="2400" dirty="0" smtClean="0">
                <a:solidFill>
                  <a:srgbClr val="FF0000"/>
                </a:solidFill>
              </a:rPr>
              <a:t>)</a:t>
            </a:r>
            <a:r>
              <a:rPr lang="en-ZA" sz="2400" dirty="0" smtClean="0">
                <a:solidFill>
                  <a:srgbClr val="FFC000"/>
                </a:solidFill>
              </a:rPr>
              <a:t>, groan </a:t>
            </a:r>
            <a:r>
              <a:rPr lang="en-ZA" sz="2400" dirty="0" smtClean="0">
                <a:solidFill>
                  <a:srgbClr val="FF0000"/>
                </a:solidFill>
              </a:rPr>
              <a:t>(</a:t>
            </a:r>
            <a:r>
              <a:rPr lang="en-ZA" sz="2400" dirty="0" err="1" smtClean="0">
                <a:solidFill>
                  <a:srgbClr val="FF0000"/>
                </a:solidFill>
              </a:rPr>
              <a:t>kreun</a:t>
            </a:r>
            <a:r>
              <a:rPr lang="en-ZA" sz="2400" dirty="0" smtClean="0">
                <a:solidFill>
                  <a:srgbClr val="FF0000"/>
                </a:solidFill>
              </a:rPr>
              <a:t>)</a:t>
            </a:r>
            <a:r>
              <a:rPr lang="en-ZA" sz="2400" dirty="0" smtClean="0">
                <a:solidFill>
                  <a:srgbClr val="FFC000"/>
                </a:solidFill>
              </a:rPr>
              <a:t>, </a:t>
            </a:r>
            <a:r>
              <a:rPr lang="en-ZA" sz="2400" dirty="0">
                <a:solidFill>
                  <a:srgbClr val="FFC000"/>
                </a:solidFill>
              </a:rPr>
              <a:t>grudge, sigh.</a:t>
            </a:r>
          </a:p>
        </p:txBody>
      </p:sp>
    </p:spTree>
    <p:extLst>
      <p:ext uri="{BB962C8B-B14F-4D97-AF65-F5344CB8AC3E}">
        <p14:creationId xmlns:p14="http://schemas.microsoft.com/office/powerpoint/2010/main" val="167999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656" y="620688"/>
            <a:ext cx="6768752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ZA" sz="2400" b="1" u="sng" dirty="0">
                <a:solidFill>
                  <a:srgbClr val="FFC000"/>
                </a:solidFill>
              </a:rPr>
              <a:t>Rom 8:34  </a:t>
            </a:r>
            <a:endParaRPr lang="en-ZA" sz="2400" b="1" u="sng" dirty="0" smtClean="0">
              <a:solidFill>
                <a:srgbClr val="FFC000"/>
              </a:solidFill>
            </a:endParaRPr>
          </a:p>
          <a:p>
            <a:r>
              <a:rPr lang="en-ZA" sz="2400" dirty="0" err="1" smtClean="0">
                <a:solidFill>
                  <a:srgbClr val="FFC000"/>
                </a:solidFill>
              </a:rPr>
              <a:t>Wie</a:t>
            </a:r>
            <a:r>
              <a:rPr lang="en-ZA" sz="2400" dirty="0" smtClean="0">
                <a:solidFill>
                  <a:srgbClr val="FFC000"/>
                </a:solidFill>
              </a:rPr>
              <a:t> </a:t>
            </a:r>
            <a:r>
              <a:rPr lang="en-ZA" sz="2400" dirty="0">
                <a:solidFill>
                  <a:srgbClr val="FFC000"/>
                </a:solidFill>
              </a:rPr>
              <a:t>is </a:t>
            </a:r>
            <a:r>
              <a:rPr lang="en-ZA" sz="2400" dirty="0" err="1">
                <a:solidFill>
                  <a:srgbClr val="FFC000"/>
                </a:solidFill>
              </a:rPr>
              <a:t>dit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veroordeel</a:t>
            </a:r>
            <a:r>
              <a:rPr lang="en-ZA" sz="2400" dirty="0">
                <a:solidFill>
                  <a:srgbClr val="FFC000"/>
                </a:solidFill>
              </a:rPr>
              <a:t>? </a:t>
            </a:r>
            <a:r>
              <a:rPr lang="en-ZA" sz="2400" dirty="0" err="1">
                <a:solidFill>
                  <a:srgbClr val="FF0000"/>
                </a:solidFill>
              </a:rPr>
              <a:t>Christus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>
                <a:solidFill>
                  <a:srgbClr val="FFC000"/>
                </a:solidFill>
              </a:rPr>
              <a:t>is </a:t>
            </a:r>
            <a:r>
              <a:rPr lang="en-ZA" sz="2400" dirty="0" err="1">
                <a:solidFill>
                  <a:srgbClr val="FFC000"/>
                </a:solidFill>
              </a:rPr>
              <a:t>dit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gesterf</a:t>
            </a:r>
            <a:r>
              <a:rPr lang="en-ZA" sz="2400" dirty="0">
                <a:solidFill>
                  <a:srgbClr val="FFC000"/>
                </a:solidFill>
              </a:rPr>
              <a:t> het, </a:t>
            </a:r>
            <a:r>
              <a:rPr lang="en-ZA" sz="2400" dirty="0" err="1">
                <a:solidFill>
                  <a:srgbClr val="FFC000"/>
                </a:solidFill>
              </a:rPr>
              <a:t>ja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C000"/>
                </a:solidFill>
              </a:rPr>
              <a:t>meer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nog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ook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opgewek</a:t>
            </a:r>
            <a:r>
              <a:rPr lang="en-ZA" sz="2400" dirty="0">
                <a:solidFill>
                  <a:srgbClr val="FFC000"/>
                </a:solidFill>
              </a:rPr>
              <a:t> is, </a:t>
            </a:r>
            <a:r>
              <a:rPr lang="en-ZA" sz="2400" dirty="0" err="1">
                <a:solidFill>
                  <a:srgbClr val="FFC000"/>
                </a:solidFill>
              </a:rPr>
              <a:t>wat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ook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aan</a:t>
            </a:r>
            <a:r>
              <a:rPr lang="en-ZA" sz="2400" dirty="0">
                <a:solidFill>
                  <a:srgbClr val="FFC000"/>
                </a:solidFill>
              </a:rPr>
              <a:t> die </a:t>
            </a:r>
            <a:r>
              <a:rPr lang="en-ZA" sz="2400" dirty="0" err="1">
                <a:solidFill>
                  <a:srgbClr val="FFC000"/>
                </a:solidFill>
              </a:rPr>
              <a:t>regterhand</a:t>
            </a:r>
            <a:r>
              <a:rPr lang="en-ZA" sz="2400" dirty="0">
                <a:solidFill>
                  <a:srgbClr val="FFC000"/>
                </a:solidFill>
              </a:rPr>
              <a:t> van God is, </a:t>
            </a:r>
            <a:r>
              <a:rPr lang="en-ZA" sz="2400" dirty="0" err="1">
                <a:solidFill>
                  <a:srgbClr val="FF0000"/>
                </a:solidFill>
              </a:rPr>
              <a:t>wat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ook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vir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ons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 err="1">
                <a:solidFill>
                  <a:srgbClr val="FF0000"/>
                </a:solidFill>
              </a:rPr>
              <a:t>intree</a:t>
            </a:r>
            <a:r>
              <a:rPr lang="en-ZA" sz="2400" dirty="0">
                <a:solidFill>
                  <a:srgbClr val="FFC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501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656" y="620688"/>
            <a:ext cx="6768752" cy="5184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ZA" sz="2400" b="1" u="sng" dirty="0">
                <a:solidFill>
                  <a:srgbClr val="FFC000"/>
                </a:solidFill>
              </a:rPr>
              <a:t>Mar 1:35  </a:t>
            </a:r>
            <a:endParaRPr lang="en-ZA" sz="2400" b="1" u="sng" dirty="0" smtClean="0">
              <a:solidFill>
                <a:srgbClr val="FFC000"/>
              </a:solidFill>
            </a:endParaRPr>
          </a:p>
          <a:p>
            <a:r>
              <a:rPr lang="en-ZA" sz="2400" dirty="0" smtClean="0">
                <a:solidFill>
                  <a:srgbClr val="FFC000"/>
                </a:solidFill>
              </a:rPr>
              <a:t>En </a:t>
            </a:r>
            <a:r>
              <a:rPr lang="en-ZA" sz="2400" dirty="0" err="1">
                <a:solidFill>
                  <a:srgbClr val="FFC000"/>
                </a:solidFill>
              </a:rPr>
              <a:t>vroeg</a:t>
            </a:r>
            <a:r>
              <a:rPr lang="en-ZA" sz="2400" dirty="0">
                <a:solidFill>
                  <a:srgbClr val="FFC000"/>
                </a:solidFill>
              </a:rPr>
              <a:t> in die </a:t>
            </a:r>
            <a:r>
              <a:rPr lang="en-ZA" sz="2400" dirty="0" err="1">
                <a:solidFill>
                  <a:srgbClr val="FFC000"/>
                </a:solidFill>
              </a:rPr>
              <a:t>môre</a:t>
            </a:r>
            <a:r>
              <a:rPr lang="en-ZA" sz="2400" dirty="0">
                <a:solidFill>
                  <a:srgbClr val="FFC000"/>
                </a:solidFill>
              </a:rPr>
              <a:t>, </a:t>
            </a:r>
            <a:r>
              <a:rPr lang="en-ZA" sz="2400" dirty="0" err="1">
                <a:solidFill>
                  <a:srgbClr val="FFC000"/>
                </a:solidFill>
              </a:rPr>
              <a:t>nog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diep</a:t>
            </a:r>
            <a:r>
              <a:rPr lang="en-ZA" sz="2400" dirty="0">
                <a:solidFill>
                  <a:srgbClr val="FFC000"/>
                </a:solidFill>
              </a:rPr>
              <a:t> in die nag, het </a:t>
            </a:r>
            <a:r>
              <a:rPr lang="en-ZA" sz="2400" dirty="0" err="1">
                <a:solidFill>
                  <a:srgbClr val="FFC000"/>
                </a:solidFill>
              </a:rPr>
              <a:t>Hy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opgestaan</a:t>
            </a:r>
            <a:r>
              <a:rPr lang="en-ZA" sz="2400" dirty="0">
                <a:solidFill>
                  <a:srgbClr val="FFC000"/>
                </a:solidFill>
              </a:rPr>
              <a:t> en </a:t>
            </a:r>
            <a:r>
              <a:rPr lang="en-ZA" sz="2400" dirty="0" err="1">
                <a:solidFill>
                  <a:srgbClr val="FFC000"/>
                </a:solidFill>
              </a:rPr>
              <a:t>uitgegaan</a:t>
            </a:r>
            <a:r>
              <a:rPr lang="en-ZA" sz="2400" dirty="0">
                <a:solidFill>
                  <a:srgbClr val="FFC000"/>
                </a:solidFill>
              </a:rPr>
              <a:t> en </a:t>
            </a:r>
            <a:r>
              <a:rPr lang="en-ZA" sz="2400" dirty="0" err="1">
                <a:solidFill>
                  <a:srgbClr val="FFC000"/>
                </a:solidFill>
              </a:rPr>
              <a:t>na</a:t>
            </a:r>
            <a:r>
              <a:rPr lang="en-ZA" sz="2400" dirty="0">
                <a:solidFill>
                  <a:srgbClr val="FFC000"/>
                </a:solidFill>
              </a:rPr>
              <a:t> ‘n </a:t>
            </a:r>
            <a:r>
              <a:rPr lang="en-ZA" sz="2400" dirty="0" err="1">
                <a:solidFill>
                  <a:srgbClr val="FFC000"/>
                </a:solidFill>
              </a:rPr>
              <a:t>eensame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plek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vertrek</a:t>
            </a:r>
            <a:r>
              <a:rPr lang="en-ZA" sz="2400" dirty="0">
                <a:solidFill>
                  <a:srgbClr val="FFC000"/>
                </a:solidFill>
              </a:rPr>
              <a:t> en </a:t>
            </a:r>
            <a:r>
              <a:rPr lang="en-ZA" sz="2400" dirty="0" err="1">
                <a:solidFill>
                  <a:srgbClr val="FFC000"/>
                </a:solidFill>
              </a:rPr>
              <a:t>daar</a:t>
            </a:r>
            <a:r>
              <a:rPr lang="en-ZA" sz="2400" dirty="0">
                <a:solidFill>
                  <a:srgbClr val="FFC000"/>
                </a:solidFill>
              </a:rPr>
              <a:t> </a:t>
            </a:r>
            <a:r>
              <a:rPr lang="en-ZA" sz="2400" dirty="0" err="1">
                <a:solidFill>
                  <a:srgbClr val="FFC000"/>
                </a:solidFill>
              </a:rPr>
              <a:t>gebid</a:t>
            </a:r>
            <a:r>
              <a:rPr lang="en-ZA" sz="2400" dirty="0">
                <a:solidFill>
                  <a:srgbClr val="FFC000"/>
                </a:solidFill>
              </a:rPr>
              <a:t>.</a:t>
            </a:r>
            <a:endParaRPr lang="en-ZA" sz="240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72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764</TotalTime>
  <Words>824</Words>
  <Application>Microsoft Office PowerPoint</Application>
  <PresentationFormat>On-screen Show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Slipstream</vt:lpstr>
      <vt:lpstr>PowerPoint Presentation</vt:lpstr>
      <vt:lpstr>BID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afsasfasfasf</dc:title>
  <dc:creator>Michele</dc:creator>
  <cp:lastModifiedBy>Michele</cp:lastModifiedBy>
  <cp:revision>16</cp:revision>
  <dcterms:created xsi:type="dcterms:W3CDTF">2015-02-21T16:00:58Z</dcterms:created>
  <dcterms:modified xsi:type="dcterms:W3CDTF">2015-02-22T05:03:17Z</dcterms:modified>
</cp:coreProperties>
</file>