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6" r:id="rId2"/>
    <p:sldId id="257" r:id="rId3"/>
    <p:sldId id="267" r:id="rId4"/>
    <p:sldId id="268" r:id="rId5"/>
    <p:sldId id="259" r:id="rId6"/>
    <p:sldId id="260" r:id="rId7"/>
    <p:sldId id="261" r:id="rId8"/>
    <p:sldId id="262" r:id="rId9"/>
    <p:sldId id="263" r:id="rId10"/>
    <p:sldId id="266" r:id="rId11"/>
    <p:sldId id="269"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0848" autoAdjust="0"/>
  </p:normalViewPr>
  <p:slideViewPr>
    <p:cSldViewPr>
      <p:cViewPr varScale="1">
        <p:scale>
          <a:sx n="77" d="100"/>
          <a:sy n="77" d="100"/>
        </p:scale>
        <p:origin x="-246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34B10-2630-4BD9-B09C-E3BC4DCFD412}" type="datetimeFigureOut">
              <a:rPr lang="en-US" smtClean="0"/>
              <a:t>5/16/2015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2CEB3F-F288-47C4-9566-00B7A1415EF3}" type="slidenum">
              <a:rPr lang="en-ZA" smtClean="0"/>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f-ZA" dirty="0" smtClean="0"/>
              <a:t>Raak aan GENETIKA (en voortplanting)</a:t>
            </a:r>
          </a:p>
          <a:p>
            <a:r>
              <a:rPr lang="af-ZA" dirty="0" smtClean="0"/>
              <a:t>Ons gaan ook praat oor skiet :-)</a:t>
            </a:r>
          </a:p>
          <a:p>
            <a:endParaRPr lang="en-ZA" dirty="0"/>
          </a:p>
        </p:txBody>
      </p:sp>
      <p:sp>
        <p:nvSpPr>
          <p:cNvPr id="4" name="Slide Number Placeholder 3"/>
          <p:cNvSpPr>
            <a:spLocks noGrp="1"/>
          </p:cNvSpPr>
          <p:nvPr>
            <p:ph type="sldNum" sz="quarter" idx="10"/>
          </p:nvPr>
        </p:nvSpPr>
        <p:spPr/>
        <p:txBody>
          <a:bodyPr/>
          <a:lstStyle/>
          <a:p>
            <a:fld id="{512CEB3F-F288-47C4-9566-00B7A1415EF3}" type="slidenum">
              <a:rPr lang="en-ZA" smtClean="0"/>
              <a:t>1</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f-ZA" baseline="0" dirty="0" smtClean="0"/>
              <a:t>MAAR</a:t>
            </a:r>
            <a:endParaRPr lang="af-ZA" dirty="0" smtClean="0"/>
          </a:p>
          <a:p>
            <a:r>
              <a:rPr lang="af-ZA" dirty="0" smtClean="0"/>
              <a:t>Eksperiment: CC gebore 22 Des 2001</a:t>
            </a:r>
          </a:p>
          <a:p>
            <a:pPr marL="0" marR="0" indent="0" algn="l" defTabSz="914400" rtl="0" eaLnBrk="1" fontAlgn="auto" latinLnBrk="0" hangingPunct="1">
              <a:lnSpc>
                <a:spcPct val="100000"/>
              </a:lnSpc>
              <a:spcBef>
                <a:spcPts val="0"/>
              </a:spcBef>
              <a:spcAft>
                <a:spcPts val="0"/>
              </a:spcAft>
              <a:buClrTx/>
              <a:buSzTx/>
              <a:buFontTx/>
              <a:buChar char="-"/>
              <a:tabLst/>
              <a:defRPr/>
            </a:pPr>
            <a:r>
              <a:rPr lang="af-ZA" baseline="0" dirty="0" smtClean="0"/>
              <a:t>Doodnormale kat, het kleintjies</a:t>
            </a:r>
          </a:p>
          <a:p>
            <a:pPr>
              <a:buFontTx/>
              <a:buChar char="-"/>
            </a:pPr>
            <a:r>
              <a:rPr lang="af-ZA" dirty="0" smtClean="0"/>
              <a:t>Ander</a:t>
            </a:r>
            <a:r>
              <a:rPr lang="af-ZA" baseline="0" dirty="0" smtClean="0"/>
              <a:t> patroon, ander kleur (geen oranje)</a:t>
            </a:r>
          </a:p>
          <a:p>
            <a:pPr>
              <a:buFontTx/>
              <a:buChar char="-"/>
            </a:pPr>
            <a:r>
              <a:rPr lang="af-ZA" baseline="0" dirty="0" smtClean="0"/>
              <a:t>Ander geaardheid</a:t>
            </a:r>
          </a:p>
          <a:p>
            <a:pPr>
              <a:buFontTx/>
              <a:buNone/>
            </a:pPr>
            <a:r>
              <a:rPr lang="af-ZA" b="1" baseline="0" dirty="0" smtClean="0"/>
              <a:t>** </a:t>
            </a:r>
            <a:r>
              <a:rPr lang="af-ZA" b="1" baseline="0" dirty="0" err="1" smtClean="0"/>
              <a:t>Epigenetika</a:t>
            </a:r>
            <a:r>
              <a:rPr lang="af-ZA" b="1" baseline="0" dirty="0" smtClean="0"/>
              <a:t> **</a:t>
            </a:r>
          </a:p>
          <a:p>
            <a:pPr>
              <a:buFontTx/>
              <a:buNone/>
            </a:pPr>
            <a:r>
              <a:rPr lang="af-ZA" b="0" baseline="0" dirty="0" smtClean="0"/>
              <a:t>Gene se vermoë om proteïene te maak, word aan/afgeskakel</a:t>
            </a:r>
          </a:p>
          <a:p>
            <a:pPr>
              <a:buFontTx/>
              <a:buNone/>
            </a:pPr>
            <a:r>
              <a:rPr lang="af-ZA" b="0" baseline="0" dirty="0" smtClean="0"/>
              <a:t>Omgewing: hormone in baarmoeder, voeding, ...</a:t>
            </a:r>
          </a:p>
          <a:p>
            <a:pPr>
              <a:buFontTx/>
              <a:buNone/>
            </a:pPr>
            <a:r>
              <a:rPr lang="af-ZA" b="0" baseline="0" dirty="0" smtClean="0"/>
              <a:t>GOD se gene moet dus aanskakel. HOE?</a:t>
            </a:r>
          </a:p>
          <a:p>
            <a:pPr>
              <a:buFontTx/>
              <a:buNone/>
            </a:pPr>
            <a:endParaRPr lang="af-ZA" b="0" baseline="0" dirty="0" smtClean="0"/>
          </a:p>
        </p:txBody>
      </p:sp>
      <p:sp>
        <p:nvSpPr>
          <p:cNvPr id="4" name="Slide Number Placeholder 3"/>
          <p:cNvSpPr>
            <a:spLocks noGrp="1"/>
          </p:cNvSpPr>
          <p:nvPr>
            <p:ph type="sldNum" sz="quarter" idx="10"/>
          </p:nvPr>
        </p:nvSpPr>
        <p:spPr/>
        <p:txBody>
          <a:bodyPr/>
          <a:lstStyle/>
          <a:p>
            <a:fld id="{512CEB3F-F288-47C4-9566-00B7A1415EF3}" type="slidenum">
              <a:rPr lang="en-ZA" smtClean="0"/>
              <a:t>10</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f-ZA" dirty="0" err="1" smtClean="0"/>
              <a:t>Bekering</a:t>
            </a:r>
            <a:r>
              <a:rPr lang="af-ZA" baseline="0" dirty="0" err="1" smtClean="0"/>
              <a:t>-Wedergeboorte-Doop-HG</a:t>
            </a:r>
            <a:endParaRPr lang="af-ZA" baseline="0" dirty="0" smtClean="0"/>
          </a:p>
          <a:p>
            <a:r>
              <a:rPr lang="af-ZA" baseline="0" dirty="0" smtClean="0"/>
              <a:t>=een proses</a:t>
            </a:r>
            <a:endParaRPr lang="en-ZA" dirty="0"/>
          </a:p>
        </p:txBody>
      </p:sp>
      <p:sp>
        <p:nvSpPr>
          <p:cNvPr id="4" name="Slide Number Placeholder 3"/>
          <p:cNvSpPr>
            <a:spLocks noGrp="1"/>
          </p:cNvSpPr>
          <p:nvPr>
            <p:ph type="sldNum" sz="quarter" idx="10"/>
          </p:nvPr>
        </p:nvSpPr>
        <p:spPr/>
        <p:txBody>
          <a:bodyPr/>
          <a:lstStyle/>
          <a:p>
            <a:fld id="{512CEB3F-F288-47C4-9566-00B7A1415EF3}" type="slidenum">
              <a:rPr lang="en-ZA" smtClean="0"/>
              <a:t>11</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f-ZA" baseline="0" dirty="0" smtClean="0"/>
              <a:t>WWJD?</a:t>
            </a:r>
          </a:p>
          <a:p>
            <a:endParaRPr lang="af-ZA" baseline="0" dirty="0" smtClean="0"/>
          </a:p>
        </p:txBody>
      </p:sp>
      <p:sp>
        <p:nvSpPr>
          <p:cNvPr id="4" name="Slide Number Placeholder 3"/>
          <p:cNvSpPr>
            <a:spLocks noGrp="1"/>
          </p:cNvSpPr>
          <p:nvPr>
            <p:ph type="sldNum" sz="quarter" idx="10"/>
          </p:nvPr>
        </p:nvSpPr>
        <p:spPr/>
        <p:txBody>
          <a:bodyPr/>
          <a:lstStyle/>
          <a:p>
            <a:fld id="{512CEB3F-F288-47C4-9566-00B7A1415EF3}" type="slidenum">
              <a:rPr lang="en-ZA" smtClean="0"/>
              <a:t>12</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f-ZA" dirty="0" smtClean="0"/>
              <a:t>AGTERGROND VIR INTERESSANTHEID</a:t>
            </a:r>
          </a:p>
          <a:p>
            <a:r>
              <a:rPr lang="af-ZA" dirty="0" smtClean="0"/>
              <a:t>In elke sel van jou liggaam</a:t>
            </a:r>
          </a:p>
          <a:p>
            <a:r>
              <a:rPr lang="af-ZA" dirty="0" smtClean="0"/>
              <a:t>Basiese </a:t>
            </a:r>
            <a:r>
              <a:rPr lang="af-ZA" dirty="0" err="1" smtClean="0"/>
              <a:t>masjienerie</a:t>
            </a:r>
            <a:r>
              <a:rPr lang="af-ZA" dirty="0" smtClean="0"/>
              <a:t> om proteïene te vervaardig</a:t>
            </a:r>
          </a:p>
          <a:p>
            <a:r>
              <a:rPr lang="af-ZA" baseline="0" dirty="0" smtClean="0"/>
              <a:t>Mens: geskat sowat 1.5 GB (net) 32GB = 20 mense</a:t>
            </a:r>
          </a:p>
        </p:txBody>
      </p:sp>
      <p:sp>
        <p:nvSpPr>
          <p:cNvPr id="4" name="Slide Number Placeholder 3"/>
          <p:cNvSpPr>
            <a:spLocks noGrp="1"/>
          </p:cNvSpPr>
          <p:nvPr>
            <p:ph type="sldNum" sz="quarter" idx="10"/>
          </p:nvPr>
        </p:nvSpPr>
        <p:spPr/>
        <p:txBody>
          <a:bodyPr/>
          <a:lstStyle/>
          <a:p>
            <a:fld id="{512CEB3F-F288-47C4-9566-00B7A1415EF3}" type="slidenum">
              <a:rPr lang="en-ZA" smtClean="0"/>
              <a:t>2</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baseline="0" dirty="0" smtClean="0"/>
              <a:t>Pa+seun: Selfde ore &amp; kroontjies</a:t>
            </a:r>
          </a:p>
          <a:p>
            <a:r>
              <a:rPr lang="nl-NL" baseline="0" dirty="0" smtClean="0"/>
              <a:t>Ma+dogter: Selfde neus, mond, oë</a:t>
            </a:r>
          </a:p>
          <a:p>
            <a:endParaRPr lang="nl-NL" baseline="0" dirty="0" smtClean="0"/>
          </a:p>
          <a:p>
            <a:r>
              <a:rPr lang="nl-NL" baseline="0" dirty="0" smtClean="0"/>
              <a:t>Oog/haar/velkleur, vorm van ken, neus, ore, wenkbroue....</a:t>
            </a:r>
          </a:p>
          <a:p>
            <a:r>
              <a:rPr lang="nl-NL" dirty="0" smtClean="0"/>
              <a:t>Kanker, outisme, depressie, alkoholisme....</a:t>
            </a:r>
          </a:p>
          <a:p>
            <a:r>
              <a:rPr lang="nl-NL" dirty="0" smtClean="0"/>
              <a:t>IK, wiskunde/taal/musiekaanleg</a:t>
            </a:r>
          </a:p>
          <a:p>
            <a:r>
              <a:rPr lang="nl-NL" dirty="0" smtClean="0"/>
              <a:t>Manier van praat/gewoontes</a:t>
            </a:r>
            <a:r>
              <a:rPr lang="nl-NL" baseline="0" dirty="0" smtClean="0"/>
              <a:t>/temperament ???</a:t>
            </a:r>
          </a:p>
          <a:p>
            <a:endParaRPr lang="nl-NL" baseline="0" dirty="0" smtClean="0"/>
          </a:p>
          <a:p>
            <a:r>
              <a:rPr lang="nl-NL" baseline="0" dirty="0" smtClean="0"/>
              <a:t>Wat sê die Bybel?</a:t>
            </a:r>
          </a:p>
        </p:txBody>
      </p:sp>
      <p:sp>
        <p:nvSpPr>
          <p:cNvPr id="4" name="Slide Number Placeholder 3"/>
          <p:cNvSpPr>
            <a:spLocks noGrp="1"/>
          </p:cNvSpPr>
          <p:nvPr>
            <p:ph type="sldNum" sz="quarter" idx="10"/>
          </p:nvPr>
        </p:nvSpPr>
        <p:spPr/>
        <p:txBody>
          <a:bodyPr/>
          <a:lstStyle/>
          <a:p>
            <a:fld id="{512CEB3F-F288-47C4-9566-00B7A1415EF3}" type="slidenum">
              <a:rPr lang="en-ZA" smtClean="0"/>
              <a:t>3</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f-ZA" dirty="0" smtClean="0"/>
              <a:t>Is jou</a:t>
            </a:r>
            <a:r>
              <a:rPr lang="af-ZA" baseline="0" dirty="0" smtClean="0"/>
              <a:t> gene altyd net sleg?</a:t>
            </a:r>
          </a:p>
          <a:p>
            <a:r>
              <a:rPr lang="af-ZA" baseline="0" dirty="0" smtClean="0"/>
              <a:t>Wat sê die Bybel verder?</a:t>
            </a:r>
          </a:p>
          <a:p>
            <a:r>
              <a:rPr lang="af-ZA" baseline="0" dirty="0" smtClean="0"/>
              <a:t>ANDER SY VAN DIE MUNTSTUK</a:t>
            </a:r>
          </a:p>
          <a:p>
            <a:r>
              <a:rPr lang="af-ZA" baseline="0" dirty="0" smtClean="0"/>
              <a:t>1 </a:t>
            </a:r>
            <a:r>
              <a:rPr lang="af-ZA" baseline="0" dirty="0" err="1" smtClean="0"/>
              <a:t>Joh</a:t>
            </a:r>
            <a:r>
              <a:rPr lang="af-ZA" baseline="0" dirty="0" smtClean="0"/>
              <a:t> 3</a:t>
            </a:r>
            <a:endParaRPr lang="en-ZA" dirty="0"/>
          </a:p>
        </p:txBody>
      </p:sp>
      <p:sp>
        <p:nvSpPr>
          <p:cNvPr id="4" name="Slide Number Placeholder 3"/>
          <p:cNvSpPr>
            <a:spLocks noGrp="1"/>
          </p:cNvSpPr>
          <p:nvPr>
            <p:ph type="sldNum" sz="quarter" idx="10"/>
          </p:nvPr>
        </p:nvSpPr>
        <p:spPr/>
        <p:txBody>
          <a:bodyPr/>
          <a:lstStyle/>
          <a:p>
            <a:fld id="{512CEB3F-F288-47C4-9566-00B7A1415EF3}" type="slidenum">
              <a:rPr lang="en-ZA" smtClean="0"/>
              <a:t>4</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latin typeface="+mn-lt"/>
                <a:ea typeface="+mn-ea"/>
                <a:cs typeface="+mn-cs"/>
              </a:rPr>
              <a:t>Ex 33:20  </a:t>
            </a:r>
            <a:r>
              <a:rPr lang="en-ZA" sz="1200" kern="1200" dirty="0" err="1" smtClean="0">
                <a:solidFill>
                  <a:schemeClr val="tx1"/>
                </a:solidFill>
                <a:latin typeface="+mn-lt"/>
                <a:ea typeface="+mn-ea"/>
                <a:cs typeface="+mn-cs"/>
              </a:rPr>
              <a:t>Verder</a:t>
            </a:r>
            <a:r>
              <a:rPr lang="en-ZA" sz="1200" kern="1200" dirty="0" smtClean="0">
                <a:solidFill>
                  <a:schemeClr val="tx1"/>
                </a:solidFill>
                <a:latin typeface="+mn-lt"/>
                <a:ea typeface="+mn-ea"/>
                <a:cs typeface="+mn-cs"/>
              </a:rPr>
              <a:t> het </a:t>
            </a:r>
            <a:r>
              <a:rPr lang="en-ZA" sz="1200" kern="1200" dirty="0" err="1" smtClean="0">
                <a:solidFill>
                  <a:schemeClr val="tx1"/>
                </a:solidFill>
                <a:latin typeface="+mn-lt"/>
                <a:ea typeface="+mn-ea"/>
                <a:cs typeface="+mn-cs"/>
              </a:rPr>
              <a:t>Hy</a:t>
            </a:r>
            <a:r>
              <a:rPr lang="en-ZA" sz="1200" kern="1200" dirty="0" smtClean="0">
                <a:solidFill>
                  <a:schemeClr val="tx1"/>
                </a:solidFill>
                <a:latin typeface="+mn-lt"/>
                <a:ea typeface="+mn-ea"/>
                <a:cs typeface="+mn-cs"/>
              </a:rPr>
              <a:t> [</a:t>
            </a:r>
            <a:r>
              <a:rPr lang="en-ZA" sz="1200" kern="1200" dirty="0" err="1" smtClean="0">
                <a:solidFill>
                  <a:schemeClr val="tx1"/>
                </a:solidFill>
                <a:latin typeface="+mn-lt"/>
                <a:ea typeface="+mn-ea"/>
                <a:cs typeface="+mn-cs"/>
              </a:rPr>
              <a:t>Jahwe</a:t>
            </a:r>
            <a:r>
              <a:rPr lang="en-ZA" sz="1200" kern="1200" dirty="0" smtClean="0">
                <a:solidFill>
                  <a:schemeClr val="tx1"/>
                </a:solidFill>
                <a:latin typeface="+mn-lt"/>
                <a:ea typeface="+mn-ea"/>
                <a:cs typeface="+mn-cs"/>
              </a:rPr>
              <a:t>] </a:t>
            </a:r>
            <a:r>
              <a:rPr lang="en-ZA" sz="1200" kern="1200" dirty="0" err="1" smtClean="0">
                <a:solidFill>
                  <a:schemeClr val="tx1"/>
                </a:solidFill>
                <a:latin typeface="+mn-lt"/>
                <a:ea typeface="+mn-ea"/>
                <a:cs typeface="+mn-cs"/>
              </a:rPr>
              <a:t>gesê</a:t>
            </a:r>
            <a:r>
              <a:rPr lang="en-ZA" sz="1200" kern="1200" dirty="0" smtClean="0">
                <a:solidFill>
                  <a:schemeClr val="tx1"/>
                </a:solidFill>
                <a:latin typeface="+mn-lt"/>
                <a:ea typeface="+mn-ea"/>
                <a:cs typeface="+mn-cs"/>
              </a:rPr>
              <a:t>: </a:t>
            </a:r>
            <a:r>
              <a:rPr lang="en-ZA" sz="1200" kern="1200" dirty="0" err="1" smtClean="0">
                <a:solidFill>
                  <a:schemeClr val="tx1"/>
                </a:solidFill>
                <a:latin typeface="+mn-lt"/>
                <a:ea typeface="+mn-ea"/>
                <a:cs typeface="+mn-cs"/>
              </a:rPr>
              <a:t>Jy</a:t>
            </a:r>
            <a:r>
              <a:rPr lang="en-ZA" sz="1200" kern="1200" dirty="0" smtClean="0">
                <a:solidFill>
                  <a:schemeClr val="tx1"/>
                </a:solidFill>
                <a:latin typeface="+mn-lt"/>
                <a:ea typeface="+mn-ea"/>
                <a:cs typeface="+mn-cs"/>
              </a:rPr>
              <a:t> [Moses] </a:t>
            </a:r>
            <a:r>
              <a:rPr lang="en-ZA" sz="1200" kern="1200" dirty="0" err="1" smtClean="0">
                <a:solidFill>
                  <a:schemeClr val="tx1"/>
                </a:solidFill>
                <a:latin typeface="+mn-lt"/>
                <a:ea typeface="+mn-ea"/>
                <a:cs typeface="+mn-cs"/>
              </a:rPr>
              <a:t>kan</a:t>
            </a:r>
            <a:r>
              <a:rPr lang="en-ZA" sz="1200" kern="1200" dirty="0" smtClean="0">
                <a:solidFill>
                  <a:schemeClr val="tx1"/>
                </a:solidFill>
                <a:latin typeface="+mn-lt"/>
                <a:ea typeface="+mn-ea"/>
                <a:cs typeface="+mn-cs"/>
              </a:rPr>
              <a:t> my </a:t>
            </a:r>
            <a:r>
              <a:rPr lang="en-ZA" sz="1200" kern="1200" dirty="0" err="1" smtClean="0">
                <a:solidFill>
                  <a:schemeClr val="tx1"/>
                </a:solidFill>
                <a:latin typeface="+mn-lt"/>
                <a:ea typeface="+mn-ea"/>
                <a:cs typeface="+mn-cs"/>
              </a:rPr>
              <a:t>aangesig</a:t>
            </a:r>
            <a:r>
              <a:rPr lang="en-ZA" sz="1200" kern="1200" dirty="0" smtClean="0">
                <a:solidFill>
                  <a:schemeClr val="tx1"/>
                </a:solidFill>
                <a:latin typeface="+mn-lt"/>
                <a:ea typeface="+mn-ea"/>
                <a:cs typeface="+mn-cs"/>
              </a:rPr>
              <a:t> </a:t>
            </a:r>
            <a:r>
              <a:rPr lang="en-ZA" sz="1200" kern="1200" dirty="0" err="1" smtClean="0">
                <a:solidFill>
                  <a:schemeClr val="tx1"/>
                </a:solidFill>
                <a:latin typeface="+mn-lt"/>
                <a:ea typeface="+mn-ea"/>
                <a:cs typeface="+mn-cs"/>
              </a:rPr>
              <a:t>nie</a:t>
            </a:r>
            <a:r>
              <a:rPr lang="en-ZA" sz="1200" kern="1200" dirty="0" smtClean="0">
                <a:solidFill>
                  <a:schemeClr val="tx1"/>
                </a:solidFill>
                <a:latin typeface="+mn-lt"/>
                <a:ea typeface="+mn-ea"/>
                <a:cs typeface="+mn-cs"/>
              </a:rPr>
              <a:t> </a:t>
            </a:r>
            <a:r>
              <a:rPr lang="en-ZA" sz="1200" kern="1200" dirty="0" err="1" smtClean="0">
                <a:solidFill>
                  <a:schemeClr val="tx1"/>
                </a:solidFill>
                <a:latin typeface="+mn-lt"/>
                <a:ea typeface="+mn-ea"/>
                <a:cs typeface="+mn-cs"/>
              </a:rPr>
              <a:t>sien</a:t>
            </a:r>
            <a:r>
              <a:rPr lang="en-ZA" sz="1200" kern="1200" dirty="0" smtClean="0">
                <a:solidFill>
                  <a:schemeClr val="tx1"/>
                </a:solidFill>
                <a:latin typeface="+mn-lt"/>
                <a:ea typeface="+mn-ea"/>
                <a:cs typeface="+mn-cs"/>
              </a:rPr>
              <a:t> </a:t>
            </a:r>
            <a:r>
              <a:rPr lang="en-ZA" sz="1200" kern="1200" dirty="0" err="1" smtClean="0">
                <a:solidFill>
                  <a:schemeClr val="tx1"/>
                </a:solidFill>
                <a:latin typeface="+mn-lt"/>
                <a:ea typeface="+mn-ea"/>
                <a:cs typeface="+mn-cs"/>
              </a:rPr>
              <a:t>nie</a:t>
            </a:r>
            <a:r>
              <a:rPr lang="en-ZA" sz="1200" kern="1200" dirty="0" smtClean="0">
                <a:solidFill>
                  <a:schemeClr val="tx1"/>
                </a:solidFill>
                <a:latin typeface="+mn-lt"/>
                <a:ea typeface="+mn-ea"/>
                <a:cs typeface="+mn-cs"/>
              </a:rPr>
              <a:t>, want </a:t>
            </a:r>
            <a:r>
              <a:rPr lang="en-ZA" sz="1200" kern="1200" dirty="0" err="1" smtClean="0">
                <a:solidFill>
                  <a:schemeClr val="tx1"/>
                </a:solidFill>
                <a:latin typeface="+mn-lt"/>
                <a:ea typeface="+mn-ea"/>
                <a:cs typeface="+mn-cs"/>
              </a:rPr>
              <a:t>geen</a:t>
            </a:r>
            <a:r>
              <a:rPr lang="en-ZA" sz="1200" kern="1200" dirty="0" smtClean="0">
                <a:solidFill>
                  <a:schemeClr val="tx1"/>
                </a:solidFill>
                <a:latin typeface="+mn-lt"/>
                <a:ea typeface="+mn-ea"/>
                <a:cs typeface="+mn-cs"/>
              </a:rPr>
              <a:t> </a:t>
            </a:r>
            <a:r>
              <a:rPr lang="en-ZA" sz="1200" kern="1200" dirty="0" err="1" smtClean="0">
                <a:solidFill>
                  <a:schemeClr val="tx1"/>
                </a:solidFill>
                <a:latin typeface="+mn-lt"/>
                <a:ea typeface="+mn-ea"/>
                <a:cs typeface="+mn-cs"/>
              </a:rPr>
              <a:t>mens</a:t>
            </a:r>
            <a:r>
              <a:rPr lang="en-ZA" sz="1200" kern="1200" dirty="0" smtClean="0">
                <a:solidFill>
                  <a:schemeClr val="tx1"/>
                </a:solidFill>
                <a:latin typeface="+mn-lt"/>
                <a:ea typeface="+mn-ea"/>
                <a:cs typeface="+mn-cs"/>
              </a:rPr>
              <a:t> </a:t>
            </a:r>
            <a:r>
              <a:rPr lang="en-ZA" sz="1200" kern="1200" dirty="0" err="1" smtClean="0">
                <a:solidFill>
                  <a:schemeClr val="tx1"/>
                </a:solidFill>
                <a:latin typeface="+mn-lt"/>
                <a:ea typeface="+mn-ea"/>
                <a:cs typeface="+mn-cs"/>
              </a:rPr>
              <a:t>kan</a:t>
            </a:r>
            <a:r>
              <a:rPr lang="en-ZA" sz="1200" kern="1200" dirty="0" smtClean="0">
                <a:solidFill>
                  <a:schemeClr val="tx1"/>
                </a:solidFill>
                <a:latin typeface="+mn-lt"/>
                <a:ea typeface="+mn-ea"/>
                <a:cs typeface="+mn-cs"/>
              </a:rPr>
              <a:t> My </a:t>
            </a:r>
            <a:r>
              <a:rPr lang="en-ZA" sz="1200" kern="1200" dirty="0" err="1" smtClean="0">
                <a:solidFill>
                  <a:schemeClr val="tx1"/>
                </a:solidFill>
                <a:latin typeface="+mn-lt"/>
                <a:ea typeface="+mn-ea"/>
                <a:cs typeface="+mn-cs"/>
              </a:rPr>
              <a:t>sien</a:t>
            </a:r>
            <a:r>
              <a:rPr lang="en-ZA" sz="1200" kern="1200" dirty="0" smtClean="0">
                <a:solidFill>
                  <a:schemeClr val="tx1"/>
                </a:solidFill>
                <a:latin typeface="+mn-lt"/>
                <a:ea typeface="+mn-ea"/>
                <a:cs typeface="+mn-cs"/>
              </a:rPr>
              <a:t> en </a:t>
            </a:r>
            <a:r>
              <a:rPr lang="en-ZA" sz="1200" kern="1200" dirty="0" err="1" smtClean="0">
                <a:solidFill>
                  <a:schemeClr val="tx1"/>
                </a:solidFill>
                <a:latin typeface="+mn-lt"/>
                <a:ea typeface="+mn-ea"/>
                <a:cs typeface="+mn-cs"/>
              </a:rPr>
              <a:t>bly</a:t>
            </a:r>
            <a:r>
              <a:rPr lang="en-ZA" sz="1200" kern="1200" dirty="0" smtClean="0">
                <a:solidFill>
                  <a:schemeClr val="tx1"/>
                </a:solidFill>
                <a:latin typeface="+mn-lt"/>
                <a:ea typeface="+mn-ea"/>
                <a:cs typeface="+mn-cs"/>
              </a:rPr>
              <a:t> </a:t>
            </a:r>
            <a:r>
              <a:rPr lang="en-ZA" sz="1200" kern="1200" dirty="0" err="1" smtClean="0">
                <a:solidFill>
                  <a:schemeClr val="tx1"/>
                </a:solidFill>
                <a:latin typeface="+mn-lt"/>
                <a:ea typeface="+mn-ea"/>
                <a:cs typeface="+mn-cs"/>
              </a:rPr>
              <a:t>lewe</a:t>
            </a:r>
            <a:r>
              <a:rPr lang="en-ZA" sz="1200" kern="1200" dirty="0" smtClean="0">
                <a:solidFill>
                  <a:schemeClr val="tx1"/>
                </a:solidFill>
                <a:latin typeface="+mn-lt"/>
                <a:ea typeface="+mn-ea"/>
                <a:cs typeface="+mn-cs"/>
              </a:rPr>
              <a:t> </a:t>
            </a:r>
            <a:r>
              <a:rPr lang="en-ZA" sz="1200" kern="1200" dirty="0" err="1" smtClean="0">
                <a:solidFill>
                  <a:schemeClr val="tx1"/>
                </a:solidFill>
                <a:latin typeface="+mn-lt"/>
                <a:ea typeface="+mn-ea"/>
                <a:cs typeface="+mn-cs"/>
              </a:rPr>
              <a:t>nie</a:t>
            </a:r>
            <a:r>
              <a:rPr lang="en-ZA"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12CEB3F-F288-47C4-9566-00B7A1415EF3}" type="slidenum">
              <a:rPr lang="en-ZA" smtClean="0"/>
              <a:t>5</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f-ZA" sz="1200" kern="1200" dirty="0" smtClean="0">
                <a:solidFill>
                  <a:schemeClr val="tx1"/>
                </a:solidFill>
                <a:latin typeface="+mn-lt"/>
                <a:ea typeface="+mn-ea"/>
                <a:cs typeface="+mn-cs"/>
              </a:rPr>
              <a:t>Teiken mis</a:t>
            </a:r>
            <a:r>
              <a:rPr lang="af-ZA" sz="1200" kern="1200" baseline="0" dirty="0" smtClean="0">
                <a:solidFill>
                  <a:schemeClr val="tx1"/>
                </a:solidFill>
                <a:latin typeface="+mn-lt"/>
                <a:ea typeface="+mn-ea"/>
                <a:cs typeface="+mn-cs"/>
              </a:rPr>
              <a:t> – wet oortree: NB</a:t>
            </a:r>
          </a:p>
          <a:p>
            <a:pPr marL="0" marR="0" indent="0" algn="l" defTabSz="914400" rtl="0" eaLnBrk="1" fontAlgn="auto" latinLnBrk="0" hangingPunct="1">
              <a:lnSpc>
                <a:spcPct val="100000"/>
              </a:lnSpc>
              <a:spcBef>
                <a:spcPts val="0"/>
              </a:spcBef>
              <a:spcAft>
                <a:spcPts val="0"/>
              </a:spcAft>
              <a:buClrTx/>
              <a:buSzTx/>
              <a:buFontTx/>
              <a:buNone/>
              <a:tabLst/>
              <a:defRPr/>
            </a:pPr>
            <a:r>
              <a:rPr lang="af-ZA" sz="1200" kern="1200" baseline="0" dirty="0" smtClean="0">
                <a:solidFill>
                  <a:schemeClr val="tx1"/>
                </a:solidFill>
                <a:latin typeface="+mn-lt"/>
                <a:ea typeface="+mn-ea"/>
                <a:cs typeface="+mn-cs"/>
              </a:rPr>
              <a:t>Die Wet leer ons wanneer ons die teiken mis.</a:t>
            </a:r>
          </a:p>
          <a:p>
            <a:pPr marL="0" marR="0" indent="0" algn="l" defTabSz="914400" rtl="0" eaLnBrk="1" fontAlgn="auto" latinLnBrk="0" hangingPunct="1">
              <a:lnSpc>
                <a:spcPct val="100000"/>
              </a:lnSpc>
              <a:spcBef>
                <a:spcPts val="0"/>
              </a:spcBef>
              <a:spcAft>
                <a:spcPts val="0"/>
              </a:spcAft>
              <a:buClrTx/>
              <a:buSzTx/>
              <a:buFontTx/>
              <a:buNone/>
              <a:tabLst/>
              <a:defRPr/>
            </a:pPr>
            <a:r>
              <a:rPr lang="af-ZA" sz="1200" kern="1200" baseline="0" dirty="0" smtClean="0">
                <a:solidFill>
                  <a:schemeClr val="tx1"/>
                </a:solidFill>
                <a:latin typeface="+mn-lt"/>
                <a:ea typeface="+mn-ea"/>
                <a:cs typeface="+mn-cs"/>
              </a:rPr>
              <a:t>Maar ons kan elke letter nakom en nog steeds die teiken mis.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12CEB3F-F288-47C4-9566-00B7A1415EF3}" type="slidenum">
              <a:rPr lang="en-ZA" smtClean="0"/>
              <a:t>6</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f-ZA" sz="1200" kern="1200" dirty="0" smtClean="0">
                <a:solidFill>
                  <a:schemeClr val="tx1"/>
                </a:solidFill>
                <a:latin typeface="+mn-lt"/>
                <a:ea typeface="+mn-ea"/>
                <a:cs typeface="+mn-cs"/>
              </a:rPr>
              <a:t>Geregtigheid:</a:t>
            </a:r>
          </a:p>
          <a:p>
            <a:pPr marL="0" marR="0" indent="0" algn="l" defTabSz="914400" rtl="0" eaLnBrk="1" fontAlgn="auto" latinLnBrk="0" hangingPunct="1">
              <a:lnSpc>
                <a:spcPct val="100000"/>
              </a:lnSpc>
              <a:spcBef>
                <a:spcPts val="0"/>
              </a:spcBef>
              <a:spcAft>
                <a:spcPts val="0"/>
              </a:spcAft>
              <a:buClrTx/>
              <a:buSzTx/>
              <a:buFontTx/>
              <a:buNone/>
              <a:tabLst/>
              <a:defRPr/>
            </a:pPr>
            <a:r>
              <a:rPr lang="af-ZA" sz="1200" kern="1200" dirty="0" smtClean="0">
                <a:solidFill>
                  <a:schemeClr val="tx1"/>
                </a:solidFill>
                <a:latin typeface="+mn-lt"/>
                <a:ea typeface="+mn-ea"/>
                <a:cs typeface="+mn-cs"/>
              </a:rPr>
              <a:t>Nie wat mense plesier gee</a:t>
            </a:r>
            <a:r>
              <a:rPr lang="af-ZA" sz="1200" kern="1200" baseline="0" dirty="0" smtClean="0">
                <a:solidFill>
                  <a:schemeClr val="tx1"/>
                </a:solidFill>
                <a:latin typeface="+mn-lt"/>
                <a:ea typeface="+mn-ea"/>
                <a:cs typeface="+mn-cs"/>
              </a:rPr>
              <a:t> nie.</a:t>
            </a:r>
          </a:p>
          <a:p>
            <a:pPr marL="0" marR="0" indent="0" algn="l" defTabSz="914400" rtl="0" eaLnBrk="1" fontAlgn="auto" latinLnBrk="0" hangingPunct="1">
              <a:lnSpc>
                <a:spcPct val="100000"/>
              </a:lnSpc>
              <a:spcBef>
                <a:spcPts val="0"/>
              </a:spcBef>
              <a:spcAft>
                <a:spcPts val="0"/>
              </a:spcAft>
              <a:buClrTx/>
              <a:buSzTx/>
              <a:buFontTx/>
              <a:buNone/>
              <a:tabLst/>
              <a:defRPr/>
            </a:pPr>
            <a:r>
              <a:rPr lang="af-ZA" sz="1200" kern="1200" baseline="0" dirty="0" smtClean="0">
                <a:solidFill>
                  <a:schemeClr val="tx1"/>
                </a:solidFill>
                <a:latin typeface="+mn-lt"/>
                <a:ea typeface="+mn-ea"/>
                <a:cs typeface="+mn-cs"/>
              </a:rPr>
              <a:t>God wil die beste vir ons.</a:t>
            </a:r>
          </a:p>
        </p:txBody>
      </p:sp>
      <p:sp>
        <p:nvSpPr>
          <p:cNvPr id="4" name="Slide Number Placeholder 3"/>
          <p:cNvSpPr>
            <a:spLocks noGrp="1"/>
          </p:cNvSpPr>
          <p:nvPr>
            <p:ph type="sldNum" sz="quarter" idx="10"/>
          </p:nvPr>
        </p:nvSpPr>
        <p:spPr/>
        <p:txBody>
          <a:bodyPr/>
          <a:lstStyle/>
          <a:p>
            <a:fld id="{512CEB3F-F288-47C4-9566-00B7A1415EF3}" type="slidenum">
              <a:rPr lang="en-ZA" smtClean="0"/>
              <a:t>7</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f-ZA" sz="1200" kern="1200" dirty="0" smtClean="0">
                <a:solidFill>
                  <a:schemeClr val="tx1"/>
                </a:solidFill>
                <a:latin typeface="+mn-lt"/>
                <a:ea typeface="+mn-ea"/>
                <a:cs typeface="+mn-cs"/>
              </a:rPr>
              <a:t>Verwek:</a:t>
            </a:r>
            <a:r>
              <a:rPr lang="af-ZA" sz="1200" kern="1200" baseline="0" dirty="0" smtClean="0">
                <a:solidFill>
                  <a:schemeClr val="tx1"/>
                </a:solidFill>
                <a:latin typeface="+mn-lt"/>
                <a:ea typeface="+mn-ea"/>
                <a:cs typeface="+mn-cs"/>
              </a:rPr>
              <a:t> man+vrou=baba – NIE geboorteproses nie, reeds daarvoor.</a:t>
            </a:r>
            <a:endParaRPr lang="af-Z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af-ZA" sz="1200" kern="1200" dirty="0" smtClean="0">
                <a:solidFill>
                  <a:schemeClr val="tx1"/>
                </a:solidFill>
                <a:latin typeface="+mn-lt"/>
                <a:ea typeface="+mn-ea"/>
                <a:cs typeface="+mn-cs"/>
              </a:rPr>
              <a:t>9: </a:t>
            </a:r>
            <a:r>
              <a:rPr lang="en-ZA" sz="1200" kern="1200" dirty="0" err="1" smtClean="0">
                <a:solidFill>
                  <a:schemeClr val="tx1"/>
                </a:solidFill>
                <a:latin typeface="+mn-lt"/>
                <a:ea typeface="+mn-ea"/>
                <a:cs typeface="+mn-cs"/>
              </a:rPr>
              <a:t>Baie</a:t>
            </a:r>
            <a:r>
              <a:rPr lang="en-ZA" sz="1200" kern="1200" dirty="0" smtClean="0">
                <a:solidFill>
                  <a:schemeClr val="tx1"/>
                </a:solidFill>
                <a:latin typeface="+mn-lt"/>
                <a:ea typeface="+mn-ea"/>
                <a:cs typeface="+mn-cs"/>
              </a:rPr>
              <a:t> BELANGRIK (v9)</a:t>
            </a:r>
            <a:r>
              <a:rPr lang="en-ZA" sz="1200" kern="1200" baseline="0" dirty="0" smtClean="0">
                <a:solidFill>
                  <a:schemeClr val="tx1"/>
                </a:solidFill>
                <a:latin typeface="+mn-lt"/>
                <a:ea typeface="+mn-ea"/>
                <a:cs typeface="+mn-cs"/>
              </a:rPr>
              <a:t> </a:t>
            </a:r>
            <a:r>
              <a:rPr lang="af-ZA" sz="1200" kern="1200" dirty="0" smtClean="0">
                <a:solidFill>
                  <a:schemeClr val="tx1"/>
                </a:solidFill>
                <a:latin typeface="+mn-lt"/>
                <a:ea typeface="+mn-ea"/>
                <a:cs typeface="+mn-cs"/>
              </a:rPr>
              <a:t>Doen dit wat in jou aard is om</a:t>
            </a:r>
            <a:r>
              <a:rPr lang="af-ZA" sz="1200" kern="1200" baseline="0" dirty="0" smtClean="0">
                <a:solidFill>
                  <a:schemeClr val="tx1"/>
                </a:solidFill>
                <a:latin typeface="+mn-lt"/>
                <a:ea typeface="+mn-ea"/>
                <a:cs typeface="+mn-cs"/>
              </a:rPr>
              <a:t> te doen.</a:t>
            </a:r>
          </a:p>
        </p:txBody>
      </p:sp>
      <p:sp>
        <p:nvSpPr>
          <p:cNvPr id="4" name="Slide Number Placeholder 3"/>
          <p:cNvSpPr>
            <a:spLocks noGrp="1"/>
          </p:cNvSpPr>
          <p:nvPr>
            <p:ph type="sldNum" sz="quarter" idx="10"/>
          </p:nvPr>
        </p:nvSpPr>
        <p:spPr/>
        <p:txBody>
          <a:bodyPr/>
          <a:lstStyle/>
          <a:p>
            <a:fld id="{512CEB3F-F288-47C4-9566-00B7A1415EF3}" type="slidenum">
              <a:rPr lang="en-ZA" smtClean="0"/>
              <a:t>8</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f-ZA" sz="1200" kern="1200" dirty="0" smtClean="0">
                <a:solidFill>
                  <a:schemeClr val="tx1"/>
                </a:solidFill>
                <a:latin typeface="+mn-lt"/>
                <a:ea typeface="+mn-ea"/>
                <a:cs typeface="+mn-cs"/>
              </a:rPr>
              <a:t>Wanneer ons</a:t>
            </a:r>
            <a:r>
              <a:rPr lang="af-ZA" sz="1200" kern="1200" baseline="0" dirty="0" smtClean="0">
                <a:solidFill>
                  <a:schemeClr val="tx1"/>
                </a:solidFill>
                <a:latin typeface="+mn-lt"/>
                <a:ea typeface="+mn-ea"/>
                <a:cs typeface="+mn-cs"/>
              </a:rPr>
              <a:t> sien dat dit nog nie is nie.</a:t>
            </a:r>
          </a:p>
          <a:p>
            <a:pPr marL="0" marR="0" indent="0" algn="l" defTabSz="914400" rtl="0" eaLnBrk="1" fontAlgn="auto" latinLnBrk="0" hangingPunct="1">
              <a:lnSpc>
                <a:spcPct val="100000"/>
              </a:lnSpc>
              <a:spcBef>
                <a:spcPts val="0"/>
              </a:spcBef>
              <a:spcAft>
                <a:spcPts val="0"/>
              </a:spcAft>
              <a:buClrTx/>
              <a:buSzTx/>
              <a:buFontTx/>
              <a:buNone/>
              <a:tabLst/>
              <a:defRPr/>
            </a:pPr>
            <a:endParaRPr lang="af-ZA"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af-ZA" sz="1200" kern="1200" dirty="0" smtClean="0">
                <a:solidFill>
                  <a:schemeClr val="tx1"/>
                </a:solidFill>
                <a:latin typeface="+mn-lt"/>
                <a:ea typeface="+mn-ea"/>
                <a:cs typeface="+mn-cs"/>
              </a:rPr>
              <a:t>NOU DIE VRAAG:</a:t>
            </a:r>
          </a:p>
          <a:p>
            <a:pPr marL="0" marR="0" indent="0" algn="l" defTabSz="914400" rtl="0" eaLnBrk="1" fontAlgn="auto" latinLnBrk="0" hangingPunct="1">
              <a:lnSpc>
                <a:spcPct val="100000"/>
              </a:lnSpc>
              <a:spcBef>
                <a:spcPts val="0"/>
              </a:spcBef>
              <a:spcAft>
                <a:spcPts val="0"/>
              </a:spcAft>
              <a:buClrTx/>
              <a:buSzTx/>
              <a:buFontTx/>
              <a:buNone/>
              <a:tabLst/>
              <a:defRPr/>
            </a:pPr>
            <a:r>
              <a:rPr lang="af-ZA" sz="1200" kern="1200" dirty="0" smtClean="0">
                <a:solidFill>
                  <a:schemeClr val="tx1"/>
                </a:solidFill>
                <a:latin typeface="+mn-lt"/>
                <a:ea typeface="+mn-ea"/>
                <a:cs typeface="+mn-cs"/>
              </a:rPr>
              <a:t>Is</a:t>
            </a:r>
            <a:r>
              <a:rPr lang="af-ZA" sz="1200" kern="1200" baseline="0" dirty="0" smtClean="0">
                <a:solidFill>
                  <a:schemeClr val="tx1"/>
                </a:solidFill>
                <a:latin typeface="+mn-lt"/>
                <a:ea typeface="+mn-ea"/>
                <a:cs typeface="+mn-cs"/>
              </a:rPr>
              <a:t> God se gene nie alreeds van die begin in elke Adamiet nie?</a:t>
            </a:r>
          </a:p>
          <a:p>
            <a:pPr marL="0" marR="0" indent="0" algn="l" defTabSz="914400" rtl="0" eaLnBrk="1" fontAlgn="auto" latinLnBrk="0" hangingPunct="1">
              <a:lnSpc>
                <a:spcPct val="100000"/>
              </a:lnSpc>
              <a:spcBef>
                <a:spcPts val="0"/>
              </a:spcBef>
              <a:spcAft>
                <a:spcPts val="0"/>
              </a:spcAft>
              <a:buClrTx/>
              <a:buSzTx/>
              <a:buFontTx/>
              <a:buNone/>
              <a:tabLst/>
              <a:defRPr/>
            </a:pPr>
            <a:r>
              <a:rPr lang="af-ZA" sz="1200" kern="1200" baseline="0" dirty="0" smtClean="0">
                <a:solidFill>
                  <a:schemeClr val="tx1"/>
                </a:solidFill>
                <a:latin typeface="+mn-lt"/>
                <a:ea typeface="+mn-ea"/>
                <a:cs typeface="+mn-cs"/>
              </a:rPr>
              <a:t>Kan elke Adamiet dan nie reeds van geboorte af reg handel nie?</a:t>
            </a:r>
          </a:p>
          <a:p>
            <a:r>
              <a:rPr lang="af-ZA" dirty="0" smtClean="0"/>
              <a:t>** Die idee is</a:t>
            </a:r>
            <a:r>
              <a:rPr lang="af-ZA" baseline="0" dirty="0" smtClean="0"/>
              <a:t> (Hollywood): DNS bepaal jou hele bestaan</a:t>
            </a:r>
          </a:p>
          <a:p>
            <a:r>
              <a:rPr lang="af-ZA" baseline="0" dirty="0" smtClean="0"/>
              <a:t>** Kloon (perfekte kopie van gene) sal:</a:t>
            </a:r>
          </a:p>
          <a:p>
            <a:pPr>
              <a:buFontTx/>
              <a:buChar char="-"/>
            </a:pPr>
            <a:r>
              <a:rPr lang="af-ZA" baseline="0" dirty="0" smtClean="0"/>
              <a:t>Dieselfde lyk, praat, optree, herinneringe </a:t>
            </a:r>
            <a:r>
              <a:rPr lang="af-ZA" baseline="0" dirty="0" err="1" smtClean="0"/>
              <a:t>hê</a:t>
            </a:r>
            <a:endParaRPr lang="af-ZA" baseline="0" dirty="0" smtClean="0"/>
          </a:p>
          <a:p>
            <a:pPr>
              <a:buFontTx/>
              <a:buNone/>
            </a:pPr>
            <a:r>
              <a:rPr lang="af-ZA" baseline="0" dirty="0" smtClean="0"/>
              <a:t>IS DIT WEL SO?</a:t>
            </a:r>
          </a:p>
          <a:p>
            <a:r>
              <a:rPr lang="af-ZA" dirty="0" smtClean="0"/>
              <a:t>Mense destyds gedink mens kan ’n geliefde troeteldier</a:t>
            </a:r>
            <a:r>
              <a:rPr lang="af-ZA" baseline="0" dirty="0" smtClean="0"/>
              <a:t> kloon</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12CEB3F-F288-47C4-9566-00B7A1415EF3}" type="slidenum">
              <a:rPr lang="en-ZA" smtClean="0"/>
              <a:t>9</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7D8F7A55-9F73-4697-ABFD-632FB9BB0B70}" type="datetimeFigureOut">
              <a:rPr lang="en-US" smtClean="0"/>
              <a:t>5/16/2015</a:t>
            </a:fld>
            <a:endParaRPr lang="en-ZA"/>
          </a:p>
        </p:txBody>
      </p:sp>
      <p:sp>
        <p:nvSpPr>
          <p:cNvPr id="8" name="Footer Placeholder 7"/>
          <p:cNvSpPr>
            <a:spLocks noGrp="1"/>
          </p:cNvSpPr>
          <p:nvPr>
            <p:ph type="ftr" sz="quarter" idx="11"/>
          </p:nvPr>
        </p:nvSpPr>
        <p:spPr/>
        <p:txBody>
          <a:bodyPr/>
          <a:lstStyle>
            <a:extLst/>
          </a:lstStyle>
          <a:p>
            <a:endParaRPr lang="en-ZA"/>
          </a:p>
        </p:txBody>
      </p:sp>
      <p:sp>
        <p:nvSpPr>
          <p:cNvPr id="11" name="Slide Number Placeholder 10"/>
          <p:cNvSpPr>
            <a:spLocks noGrp="1"/>
          </p:cNvSpPr>
          <p:nvPr>
            <p:ph type="sldNum" sz="quarter" idx="12"/>
          </p:nvPr>
        </p:nvSpPr>
        <p:spPr/>
        <p:txBody>
          <a:bodyPr/>
          <a:lstStyle>
            <a:extLst/>
          </a:lstStyle>
          <a:p>
            <a:fld id="{C269459D-5EE1-4D1A-A59E-DB986F732164}" type="slidenum">
              <a:rPr lang="en-ZA" smtClean="0"/>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8F7A55-9F73-4697-ABFD-632FB9BB0B70}" type="datetimeFigureOut">
              <a:rPr lang="en-US" smtClean="0"/>
              <a:t>5/16/2015</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C269459D-5EE1-4D1A-A59E-DB986F732164}" type="slidenum">
              <a:rPr lang="en-ZA" smtClean="0"/>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8F7A55-9F73-4697-ABFD-632FB9BB0B70}" type="datetimeFigureOut">
              <a:rPr lang="en-US" smtClean="0"/>
              <a:t>5/16/2015</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C269459D-5EE1-4D1A-A59E-DB986F732164}" type="slidenum">
              <a:rPr lang="en-ZA" smtClean="0"/>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8F7A55-9F73-4697-ABFD-632FB9BB0B70}" type="datetimeFigureOut">
              <a:rPr lang="en-US" smtClean="0"/>
              <a:t>5/16/2015</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C269459D-5EE1-4D1A-A59E-DB986F732164}" type="slidenum">
              <a:rPr lang="en-ZA" smtClean="0"/>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D8F7A55-9F73-4697-ABFD-632FB9BB0B70}" type="datetimeFigureOut">
              <a:rPr lang="en-US" smtClean="0"/>
              <a:t>5/16/2015</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C269459D-5EE1-4D1A-A59E-DB986F732164}" type="slidenum">
              <a:rPr lang="en-ZA" smtClean="0"/>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8F7A55-9F73-4697-ABFD-632FB9BB0B70}" type="datetimeFigureOut">
              <a:rPr lang="en-US" smtClean="0"/>
              <a:t>5/16/2015</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C269459D-5EE1-4D1A-A59E-DB986F732164}" type="slidenum">
              <a:rPr lang="en-ZA" smtClean="0"/>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8F7A55-9F73-4697-ABFD-632FB9BB0B70}" type="datetimeFigureOut">
              <a:rPr lang="en-US" smtClean="0"/>
              <a:t>5/16/2015</a:t>
            </a:fld>
            <a:endParaRPr lang="en-ZA"/>
          </a:p>
        </p:txBody>
      </p:sp>
      <p:sp>
        <p:nvSpPr>
          <p:cNvPr id="8" name="Footer Placeholder 7"/>
          <p:cNvSpPr>
            <a:spLocks noGrp="1"/>
          </p:cNvSpPr>
          <p:nvPr>
            <p:ph type="ftr" sz="quarter" idx="11"/>
          </p:nvPr>
        </p:nvSpPr>
        <p:spPr/>
        <p:txBody>
          <a:bodyPr/>
          <a:lstStyle>
            <a:extLst/>
          </a:lstStyle>
          <a:p>
            <a:endParaRPr lang="en-ZA"/>
          </a:p>
        </p:txBody>
      </p:sp>
      <p:sp>
        <p:nvSpPr>
          <p:cNvPr id="9" name="Slide Number Placeholder 8"/>
          <p:cNvSpPr>
            <a:spLocks noGrp="1"/>
          </p:cNvSpPr>
          <p:nvPr>
            <p:ph type="sldNum" sz="quarter" idx="12"/>
          </p:nvPr>
        </p:nvSpPr>
        <p:spPr/>
        <p:txBody>
          <a:bodyPr/>
          <a:lstStyle>
            <a:extLst/>
          </a:lstStyle>
          <a:p>
            <a:fld id="{C269459D-5EE1-4D1A-A59E-DB986F732164}" type="slidenum">
              <a:rPr lang="en-ZA" smtClean="0"/>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D8F7A55-9F73-4697-ABFD-632FB9BB0B70}" type="datetimeFigureOut">
              <a:rPr lang="en-US" smtClean="0"/>
              <a:t>5/16/2015</a:t>
            </a:fld>
            <a:endParaRPr lang="en-ZA"/>
          </a:p>
        </p:txBody>
      </p:sp>
      <p:sp>
        <p:nvSpPr>
          <p:cNvPr id="4" name="Footer Placeholder 3"/>
          <p:cNvSpPr>
            <a:spLocks noGrp="1"/>
          </p:cNvSpPr>
          <p:nvPr>
            <p:ph type="ftr" sz="quarter" idx="11"/>
          </p:nvPr>
        </p:nvSpPr>
        <p:spPr/>
        <p:txBody>
          <a:bodyPr/>
          <a:lstStyle>
            <a:extLst/>
          </a:lstStyle>
          <a:p>
            <a:endParaRPr lang="en-ZA"/>
          </a:p>
        </p:txBody>
      </p:sp>
      <p:sp>
        <p:nvSpPr>
          <p:cNvPr id="5" name="Slide Number Placeholder 4"/>
          <p:cNvSpPr>
            <a:spLocks noGrp="1"/>
          </p:cNvSpPr>
          <p:nvPr>
            <p:ph type="sldNum" sz="quarter" idx="12"/>
          </p:nvPr>
        </p:nvSpPr>
        <p:spPr/>
        <p:txBody>
          <a:bodyPr/>
          <a:lstStyle>
            <a:extLst/>
          </a:lstStyle>
          <a:p>
            <a:fld id="{C269459D-5EE1-4D1A-A59E-DB986F732164}" type="slidenum">
              <a:rPr lang="en-ZA" smtClean="0"/>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D8F7A55-9F73-4697-ABFD-632FB9BB0B70}" type="datetimeFigureOut">
              <a:rPr lang="en-US" smtClean="0"/>
              <a:t>5/16/2015</a:t>
            </a:fld>
            <a:endParaRPr lang="en-ZA"/>
          </a:p>
        </p:txBody>
      </p:sp>
      <p:sp>
        <p:nvSpPr>
          <p:cNvPr id="3" name="Footer Placeholder 2"/>
          <p:cNvSpPr>
            <a:spLocks noGrp="1"/>
          </p:cNvSpPr>
          <p:nvPr>
            <p:ph type="ftr" sz="quarter" idx="11"/>
          </p:nvPr>
        </p:nvSpPr>
        <p:spPr/>
        <p:txBody>
          <a:bodyPr/>
          <a:lstStyle>
            <a:extLst/>
          </a:lstStyle>
          <a:p>
            <a:endParaRPr lang="en-ZA"/>
          </a:p>
        </p:txBody>
      </p:sp>
      <p:sp>
        <p:nvSpPr>
          <p:cNvPr id="4" name="Slide Number Placeholder 3"/>
          <p:cNvSpPr>
            <a:spLocks noGrp="1"/>
          </p:cNvSpPr>
          <p:nvPr>
            <p:ph type="sldNum" sz="quarter" idx="12"/>
          </p:nvPr>
        </p:nvSpPr>
        <p:spPr/>
        <p:txBody>
          <a:bodyPr/>
          <a:lstStyle>
            <a:extLst/>
          </a:lstStyle>
          <a:p>
            <a:fld id="{C269459D-5EE1-4D1A-A59E-DB986F732164}" type="slidenum">
              <a:rPr lang="en-ZA" smtClean="0"/>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8F7A55-9F73-4697-ABFD-632FB9BB0B70}" type="datetimeFigureOut">
              <a:rPr lang="en-US" smtClean="0"/>
              <a:t>5/16/2015</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C269459D-5EE1-4D1A-A59E-DB986F732164}" type="slidenum">
              <a:rPr lang="en-ZA" smtClean="0"/>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8F7A55-9F73-4697-ABFD-632FB9BB0B70}" type="datetimeFigureOut">
              <a:rPr lang="en-US" smtClean="0"/>
              <a:t>5/16/2015</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C269459D-5EE1-4D1A-A59E-DB986F732164}" type="slidenum">
              <a:rPr lang="en-ZA" smtClean="0"/>
              <a:t>‹#›</a:t>
            </a:fld>
            <a:endParaRPr lang="en-ZA"/>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D8F7A55-9F73-4697-ABFD-632FB9BB0B70}" type="datetimeFigureOut">
              <a:rPr lang="en-US" smtClean="0"/>
              <a:t>5/16/2015</a:t>
            </a:fld>
            <a:endParaRPr lang="en-ZA"/>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ZA"/>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269459D-5EE1-4D1A-A59E-DB986F732164}" type="slidenum">
              <a:rPr lang="en-ZA" smtClean="0"/>
              <a:t>‹#›</a:t>
            </a:fld>
            <a:endParaRPr lang="en-Z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nome.png"/>
          <p:cNvPicPr>
            <a:picLocks noChangeAspect="1"/>
          </p:cNvPicPr>
          <p:nvPr/>
        </p:nvPicPr>
        <p:blipFill>
          <a:blip r:embed="rId3"/>
          <a:stretch>
            <a:fillRect/>
          </a:stretch>
        </p:blipFill>
        <p:spPr>
          <a:xfrm>
            <a:off x="4500562" y="428604"/>
            <a:ext cx="4238152" cy="6072230"/>
          </a:xfrm>
          <a:prstGeom prst="rect">
            <a:avLst/>
          </a:prstGeom>
        </p:spPr>
      </p:pic>
      <p:sp>
        <p:nvSpPr>
          <p:cNvPr id="2" name="Title 1"/>
          <p:cNvSpPr>
            <a:spLocks noGrp="1"/>
          </p:cNvSpPr>
          <p:nvPr>
            <p:ph type="ctrTitle"/>
          </p:nvPr>
        </p:nvSpPr>
        <p:spPr>
          <a:xfrm>
            <a:off x="714348" y="642918"/>
            <a:ext cx="7215238" cy="2286016"/>
          </a:xfrm>
        </p:spPr>
        <p:txBody>
          <a:bodyPr>
            <a:normAutofit/>
          </a:bodyPr>
          <a:lstStyle/>
          <a:p>
            <a:pPr algn="l"/>
            <a:r>
              <a:rPr lang="af-ZA" sz="4400" dirty="0" smtClean="0">
                <a:ln w="15875">
                  <a:solidFill>
                    <a:schemeClr val="tx2"/>
                  </a:solidFill>
                </a:ln>
                <a:effectLst>
                  <a:outerShdw blurRad="254000" dir="2700000" sx="102000" sy="102000" algn="tl" rotWithShape="0">
                    <a:schemeClr val="bg1"/>
                  </a:outerShdw>
                </a:effectLst>
              </a:rPr>
              <a:t>Herkoms en</a:t>
            </a:r>
            <a:br>
              <a:rPr lang="af-ZA" sz="4400" dirty="0" smtClean="0">
                <a:ln w="15875">
                  <a:solidFill>
                    <a:schemeClr val="tx2"/>
                  </a:solidFill>
                </a:ln>
                <a:effectLst>
                  <a:outerShdw blurRad="254000" dir="2700000" sx="102000" sy="102000" algn="tl" rotWithShape="0">
                    <a:schemeClr val="bg1"/>
                  </a:outerShdw>
                </a:effectLst>
              </a:rPr>
            </a:br>
            <a:r>
              <a:rPr lang="af-ZA" sz="4400" dirty="0" smtClean="0">
                <a:ln w="15875">
                  <a:solidFill>
                    <a:schemeClr val="tx2"/>
                  </a:solidFill>
                </a:ln>
                <a:effectLst>
                  <a:outerShdw blurRad="254000" dir="2700000" sx="102000" sy="102000" algn="tl" rotWithShape="0">
                    <a:schemeClr val="bg1"/>
                  </a:outerShdw>
                </a:effectLst>
              </a:rPr>
              <a:t>Toekoms</a:t>
            </a:r>
            <a:endParaRPr lang="en-ZA" sz="4400" dirty="0">
              <a:ln w="15875">
                <a:solidFill>
                  <a:schemeClr val="tx2"/>
                </a:solidFill>
              </a:ln>
              <a:effectLst>
                <a:outerShdw blurRad="254000" dir="2700000" sx="102000" sy="102000" algn="tl" rotWithShape="0">
                  <a:schemeClr val="bg1"/>
                </a:outerShdw>
              </a:effectLst>
            </a:endParaRPr>
          </a:p>
        </p:txBody>
      </p:sp>
      <p:sp>
        <p:nvSpPr>
          <p:cNvPr id="3" name="Subtitle 2"/>
          <p:cNvSpPr>
            <a:spLocks noGrp="1"/>
          </p:cNvSpPr>
          <p:nvPr>
            <p:ph type="subTitle" idx="1"/>
          </p:nvPr>
        </p:nvSpPr>
        <p:spPr>
          <a:xfrm>
            <a:off x="722376" y="3685032"/>
            <a:ext cx="2492302" cy="914400"/>
          </a:xfrm>
        </p:spPr>
        <p:txBody>
          <a:bodyPr/>
          <a:lstStyle/>
          <a:p>
            <a:pPr algn="l"/>
            <a:r>
              <a:rPr lang="af-ZA" dirty="0" smtClean="0"/>
              <a:t>17 Mei 2015</a:t>
            </a:r>
            <a:endParaRPr lang="en-Z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inbowandcc.jpg"/>
          <p:cNvPicPr>
            <a:picLocks noGrp="1" noChangeAspect="1"/>
          </p:cNvPicPr>
          <p:nvPr>
            <p:ph idx="1"/>
          </p:nvPr>
        </p:nvPicPr>
        <p:blipFill>
          <a:blip r:embed="rId3"/>
          <a:stretch>
            <a:fillRect/>
          </a:stretch>
        </p:blipFill>
        <p:spPr>
          <a:xfrm rot="187941">
            <a:off x="1411139" y="402095"/>
            <a:ext cx="6425657" cy="49367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p:txBody>
          <a:bodyPr/>
          <a:lstStyle/>
          <a:p>
            <a:r>
              <a:rPr lang="af-ZA" dirty="0" err="1" smtClean="0"/>
              <a:t>Rainbow</a:t>
            </a:r>
            <a:r>
              <a:rPr lang="af-ZA" dirty="0" smtClean="0"/>
              <a:t> en CC (“</a:t>
            </a:r>
            <a:r>
              <a:rPr lang="af-ZA" dirty="0" err="1" smtClean="0"/>
              <a:t>CopyCat</a:t>
            </a:r>
            <a:r>
              <a:rPr lang="af-ZA" dirty="0" smtClean="0"/>
              <a:t>”)</a:t>
            </a:r>
            <a:endParaRPr lang="en-Z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f-ZA" dirty="0" err="1" smtClean="0"/>
              <a:t>Elohiem</a:t>
            </a:r>
            <a:r>
              <a:rPr lang="af-ZA" dirty="0" smtClean="0"/>
              <a:t> se gene “aangeskakel”</a:t>
            </a:r>
            <a:endParaRPr lang="en-ZA" dirty="0"/>
          </a:p>
        </p:txBody>
      </p:sp>
      <p:sp>
        <p:nvSpPr>
          <p:cNvPr id="3" name="Content Placeholder 2"/>
          <p:cNvSpPr>
            <a:spLocks noGrp="1"/>
          </p:cNvSpPr>
          <p:nvPr>
            <p:ph idx="1"/>
          </p:nvPr>
        </p:nvSpPr>
        <p:spPr/>
        <p:txBody>
          <a:bodyPr>
            <a:normAutofit fontScale="85000" lnSpcReduction="10000"/>
          </a:bodyPr>
          <a:lstStyle/>
          <a:p>
            <a:r>
              <a:rPr lang="nl-NL" dirty="0" smtClean="0"/>
              <a:t>Want </a:t>
            </a:r>
            <a:r>
              <a:rPr lang="nl-NL" dirty="0" smtClean="0"/>
              <a:t>ons is almal ook deur </a:t>
            </a:r>
            <a:r>
              <a:rPr lang="nl-NL" b="1" dirty="0" smtClean="0"/>
              <a:t>een Gees gedoop </a:t>
            </a:r>
            <a:r>
              <a:rPr lang="nl-NL" dirty="0" smtClean="0"/>
              <a:t>tot een liggaam, of ons </a:t>
            </a:r>
            <a:r>
              <a:rPr lang="nl-NL" dirty="0" smtClean="0"/>
              <a:t>Judaiëte of </a:t>
            </a:r>
            <a:r>
              <a:rPr lang="nl-NL" dirty="0" smtClean="0"/>
              <a:t>Grieke is, slawe of vrymanne; en ons is almal van een Gees deurdronge. </a:t>
            </a:r>
            <a:r>
              <a:rPr lang="nl-NL" b="1" i="1" dirty="0" smtClean="0">
                <a:solidFill>
                  <a:schemeClr val="accent2"/>
                </a:solidFill>
              </a:rPr>
              <a:t>1 Kor 12:13 </a:t>
            </a:r>
          </a:p>
          <a:p>
            <a:endParaRPr lang="nl-NL" dirty="0" smtClean="0"/>
          </a:p>
          <a:p>
            <a:r>
              <a:rPr lang="nl-NL" dirty="0" smtClean="0"/>
              <a:t>Want </a:t>
            </a:r>
            <a:r>
              <a:rPr lang="nl-NL" dirty="0" smtClean="0"/>
              <a:t>julle is almal kinders van </a:t>
            </a:r>
            <a:r>
              <a:rPr lang="nl-NL" dirty="0" smtClean="0"/>
              <a:t>Elohiem deur </a:t>
            </a:r>
            <a:r>
              <a:rPr lang="nl-NL" dirty="0" smtClean="0"/>
              <a:t>die geloof in </a:t>
            </a:r>
            <a:r>
              <a:rPr lang="nl-NL" dirty="0" smtClean="0"/>
              <a:t>Die Gesalfde Jahsua; want </a:t>
            </a:r>
            <a:r>
              <a:rPr lang="nl-NL" dirty="0" smtClean="0"/>
              <a:t>julle almal wat </a:t>
            </a:r>
            <a:r>
              <a:rPr lang="nl-NL" b="1" dirty="0" smtClean="0"/>
              <a:t>in Die Gesalfde gedoop </a:t>
            </a:r>
            <a:r>
              <a:rPr lang="nl-NL" dirty="0" smtClean="0"/>
              <a:t>is, het julle met Die Gesalfde </a:t>
            </a:r>
            <a:r>
              <a:rPr lang="nl-NL" dirty="0" smtClean="0"/>
              <a:t>beklee</a:t>
            </a:r>
            <a:r>
              <a:rPr lang="nl-NL" dirty="0" smtClean="0"/>
              <a:t>. </a:t>
            </a:r>
            <a:r>
              <a:rPr lang="nl-NL" dirty="0" smtClean="0"/>
              <a:t>Daar </a:t>
            </a:r>
            <a:r>
              <a:rPr lang="nl-NL" dirty="0" smtClean="0"/>
              <a:t>is nie meer </a:t>
            </a:r>
            <a:r>
              <a:rPr lang="nl-NL" dirty="0" smtClean="0"/>
              <a:t>Judaiët of </a:t>
            </a:r>
            <a:r>
              <a:rPr lang="nl-NL" dirty="0" smtClean="0"/>
              <a:t>Griek nie, daar is nie meer slaaf of vryman nie, daar is nie meer man en vrou nie; want julle is almal een in Die Gesalfde </a:t>
            </a:r>
            <a:r>
              <a:rPr lang="nl-NL" dirty="0" smtClean="0"/>
              <a:t>Jahsua. </a:t>
            </a:r>
            <a:r>
              <a:rPr lang="nl-NL" b="1" i="1" dirty="0" smtClean="0">
                <a:solidFill>
                  <a:schemeClr val="accent2"/>
                </a:solidFill>
              </a:rPr>
              <a:t>Gal 3:26-28</a:t>
            </a:r>
            <a:endParaRPr lang="en-ZA" b="1" i="1" dirty="0" smtClean="0">
              <a:solidFill>
                <a:schemeClr val="accen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Gedagtes ter afsluiting</a:t>
            </a:r>
            <a:endParaRPr lang="en-ZA" dirty="0"/>
          </a:p>
        </p:txBody>
      </p:sp>
      <p:sp>
        <p:nvSpPr>
          <p:cNvPr id="3" name="Content Placeholder 2"/>
          <p:cNvSpPr>
            <a:spLocks noGrp="1"/>
          </p:cNvSpPr>
          <p:nvPr>
            <p:ph idx="1"/>
          </p:nvPr>
        </p:nvSpPr>
        <p:spPr/>
        <p:txBody>
          <a:bodyPr>
            <a:normAutofit/>
          </a:bodyPr>
          <a:lstStyle/>
          <a:p>
            <a:pPr>
              <a:buNone/>
            </a:pPr>
            <a:endParaRPr lang="af-ZA" dirty="0" smtClean="0"/>
          </a:p>
          <a:p>
            <a:r>
              <a:rPr lang="af-ZA" dirty="0" smtClean="0"/>
              <a:t>Vryheid het nou maar ‘n manier</a:t>
            </a:r>
            <a:br>
              <a:rPr lang="af-ZA" dirty="0" smtClean="0"/>
            </a:br>
            <a:r>
              <a:rPr lang="af-ZA" dirty="0" smtClean="0"/>
              <a:t>om die waarheid te openbaar</a:t>
            </a:r>
            <a:br>
              <a:rPr lang="af-ZA" dirty="0" smtClean="0"/>
            </a:br>
            <a:r>
              <a:rPr lang="af-ZA" dirty="0" smtClean="0"/>
              <a:t>aangaande die karakter en etiek</a:t>
            </a:r>
            <a:br>
              <a:rPr lang="af-ZA" dirty="0" smtClean="0"/>
            </a:br>
            <a:r>
              <a:rPr lang="af-ZA" dirty="0" smtClean="0"/>
              <a:t>van die persoon wat dit het.</a:t>
            </a:r>
          </a:p>
          <a:p>
            <a:endParaRPr lang="af-ZA" dirty="0" smtClean="0"/>
          </a:p>
          <a:p>
            <a:r>
              <a:rPr lang="af-ZA" dirty="0" smtClean="0"/>
              <a:t>As jy kan </a:t>
            </a:r>
            <a:r>
              <a:rPr lang="af-ZA" dirty="0" smtClean="0"/>
              <a:t>doen net </a:t>
            </a:r>
            <a:r>
              <a:rPr lang="af-ZA" dirty="0" smtClean="0"/>
              <a:t>wat jy wil</a:t>
            </a:r>
            <a:r>
              <a:rPr lang="af-ZA" dirty="0" smtClean="0"/>
              <a:t>...</a:t>
            </a:r>
            <a:br>
              <a:rPr lang="af-ZA" dirty="0" smtClean="0"/>
            </a:br>
            <a:r>
              <a:rPr lang="af-ZA" b="1" i="1" dirty="0" smtClean="0"/>
              <a:t>wat</a:t>
            </a:r>
            <a:r>
              <a:rPr lang="af-ZA" dirty="0" smtClean="0"/>
              <a:t> </a:t>
            </a:r>
            <a:r>
              <a:rPr lang="af-ZA" dirty="0" smtClean="0"/>
              <a:t>sou jy </a:t>
            </a:r>
            <a:r>
              <a:rPr lang="af-ZA" dirty="0" smtClean="0"/>
              <a:t>doen?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err="1" smtClean="0"/>
              <a:t>Deoksiribonukleïnesuur</a:t>
            </a:r>
            <a:r>
              <a:rPr lang="en-ZA" dirty="0" smtClean="0"/>
              <a:t> (DNS</a:t>
            </a:r>
            <a:r>
              <a:rPr lang="en-ZA" dirty="0" smtClean="0"/>
              <a:t>)</a:t>
            </a:r>
            <a:endParaRPr lang="en-ZA" dirty="0"/>
          </a:p>
        </p:txBody>
      </p:sp>
      <p:pic>
        <p:nvPicPr>
          <p:cNvPr id="9" name="Content Placeholder 8" descr="dns-in-sel.png"/>
          <p:cNvPicPr>
            <a:picLocks noGrp="1" noChangeAspect="1"/>
          </p:cNvPicPr>
          <p:nvPr>
            <p:ph idx="1"/>
          </p:nvPr>
        </p:nvPicPr>
        <p:blipFill>
          <a:blip r:embed="rId3"/>
          <a:stretch>
            <a:fillRect/>
          </a:stretch>
        </p:blipFill>
        <p:spPr>
          <a:xfrm>
            <a:off x="357158" y="571480"/>
            <a:ext cx="4317345" cy="4187825"/>
          </a:xfrm>
        </p:spPr>
      </p:pic>
      <p:pic>
        <p:nvPicPr>
          <p:cNvPr id="10" name="Picture 9" descr="ADN_animation.gif"/>
          <p:cNvPicPr>
            <a:picLocks noChangeAspect="1"/>
          </p:cNvPicPr>
          <p:nvPr/>
        </p:nvPicPr>
        <p:blipFill>
          <a:blip r:embed="rId4"/>
          <a:stretch>
            <a:fillRect/>
          </a:stretch>
        </p:blipFill>
        <p:spPr>
          <a:xfrm>
            <a:off x="5500694" y="1500174"/>
            <a:ext cx="2143140" cy="3706093"/>
          </a:xfrm>
          <a:prstGeom prst="rect">
            <a:avLst/>
          </a:prstGeom>
        </p:spPr>
      </p:pic>
      <p:sp>
        <p:nvSpPr>
          <p:cNvPr id="11" name="Oval 10"/>
          <p:cNvSpPr/>
          <p:nvPr/>
        </p:nvSpPr>
        <p:spPr>
          <a:xfrm>
            <a:off x="4572000" y="1357298"/>
            <a:ext cx="4071966" cy="39290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Oval 11"/>
          <p:cNvSpPr/>
          <p:nvPr/>
        </p:nvSpPr>
        <p:spPr>
          <a:xfrm flipH="1">
            <a:off x="1857356" y="1500174"/>
            <a:ext cx="222107"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7" name="Straight Connector 16"/>
          <p:cNvCxnSpPr>
            <a:stCxn id="11" idx="0"/>
            <a:endCxn id="12" idx="0"/>
          </p:cNvCxnSpPr>
          <p:nvPr/>
        </p:nvCxnSpPr>
        <p:spPr>
          <a:xfrm rot="16200000" flipH="1" flipV="1">
            <a:off x="4216758" y="-891051"/>
            <a:ext cx="142876" cy="463957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3"/>
            <a:endCxn id="12" idx="5"/>
          </p:cNvCxnSpPr>
          <p:nvPr/>
        </p:nvCxnSpPr>
        <p:spPr>
          <a:xfrm rot="5400000" flipH="1">
            <a:off x="2015163" y="1557823"/>
            <a:ext cx="3027884" cy="3278443"/>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use-mom-and-daughter-300x201.jpg"/>
          <p:cNvPicPr>
            <a:picLocks noChangeAspect="1"/>
          </p:cNvPicPr>
          <p:nvPr/>
        </p:nvPicPr>
        <p:blipFill>
          <a:blip r:embed="rId3"/>
          <a:stretch>
            <a:fillRect/>
          </a:stretch>
        </p:blipFill>
        <p:spPr>
          <a:xfrm>
            <a:off x="642910" y="2928934"/>
            <a:ext cx="3625213" cy="24288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Picture 15" descr="Jug_Ear_Heredity.jpg"/>
          <p:cNvPicPr>
            <a:picLocks noChangeAspect="1"/>
          </p:cNvPicPr>
          <p:nvPr/>
        </p:nvPicPr>
        <p:blipFill>
          <a:blip r:embed="rId4" cstate="print"/>
          <a:stretch>
            <a:fillRect/>
          </a:stretch>
        </p:blipFill>
        <p:spPr>
          <a:xfrm rot="509712">
            <a:off x="5352794" y="225696"/>
            <a:ext cx="3433852" cy="50930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p:txBody>
          <a:bodyPr>
            <a:normAutofit/>
          </a:bodyPr>
          <a:lstStyle/>
          <a:p>
            <a:pPr algn="ctr"/>
            <a:r>
              <a:rPr lang="en-ZA" dirty="0" err="1" smtClean="0"/>
              <a:t>Spreekwoorde</a:t>
            </a:r>
            <a:endParaRPr lang="en-ZA" dirty="0"/>
          </a:p>
        </p:txBody>
      </p:sp>
      <p:sp>
        <p:nvSpPr>
          <p:cNvPr id="14" name="Content Placeholder 13"/>
          <p:cNvSpPr>
            <a:spLocks noGrp="1"/>
          </p:cNvSpPr>
          <p:nvPr>
            <p:ph idx="1"/>
          </p:nvPr>
        </p:nvSpPr>
        <p:spPr>
          <a:xfrm>
            <a:off x="502920" y="530352"/>
            <a:ext cx="5212088" cy="4187952"/>
          </a:xfrm>
        </p:spPr>
        <p:txBody>
          <a:bodyPr/>
          <a:lstStyle/>
          <a:p>
            <a:r>
              <a:rPr lang="af-ZA" dirty="0" smtClean="0"/>
              <a:t>Aardjie na sy vaartjie</a:t>
            </a:r>
          </a:p>
          <a:p>
            <a:r>
              <a:rPr lang="af-ZA" dirty="0" smtClean="0"/>
              <a:t>Dit loop in die familie</a:t>
            </a:r>
            <a:endParaRPr lang="en-ZA" dirty="0" smtClean="0"/>
          </a:p>
          <a:p>
            <a:r>
              <a:rPr lang="af-ZA" dirty="0" smtClean="0"/>
              <a:t>Sy/haar pa/ma </a:t>
            </a:r>
            <a:r>
              <a:rPr lang="af-ZA" dirty="0" smtClean="0"/>
              <a:t>uitgeknip</a:t>
            </a:r>
          </a:p>
          <a:p>
            <a:r>
              <a:rPr lang="af-ZA" dirty="0" smtClean="0"/>
              <a:t>Die </a:t>
            </a:r>
            <a:r>
              <a:rPr lang="af-ZA" dirty="0" smtClean="0"/>
              <a:t>appel val nie ver van die boom </a:t>
            </a:r>
            <a:r>
              <a:rPr lang="af-ZA" dirty="0" smtClean="0"/>
              <a:t>nie</a:t>
            </a:r>
            <a:endParaRPr lang="af-ZA"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In die Bybel</a:t>
            </a:r>
            <a:endParaRPr lang="en-ZA" dirty="0"/>
          </a:p>
        </p:txBody>
      </p:sp>
      <p:sp>
        <p:nvSpPr>
          <p:cNvPr id="3" name="Content Placeholder 2"/>
          <p:cNvSpPr>
            <a:spLocks noGrp="1"/>
          </p:cNvSpPr>
          <p:nvPr>
            <p:ph idx="1"/>
          </p:nvPr>
        </p:nvSpPr>
        <p:spPr>
          <a:xfrm>
            <a:off x="502920" y="530352"/>
            <a:ext cx="8183880" cy="4470284"/>
          </a:xfrm>
        </p:spPr>
        <p:txBody>
          <a:bodyPr>
            <a:normAutofit fontScale="85000" lnSpcReduction="10000"/>
          </a:bodyPr>
          <a:lstStyle/>
          <a:p>
            <a:r>
              <a:rPr lang="nl-NL" dirty="0" smtClean="0"/>
              <a:t>Kyk</a:t>
            </a:r>
            <a:r>
              <a:rPr lang="nl-NL" dirty="0" smtClean="0"/>
              <a:t>, elkeen wat spreekwoorde maak, sal </a:t>
            </a:r>
            <a:r>
              <a:rPr lang="nl-NL" dirty="0" smtClean="0"/>
              <a:t>’n </a:t>
            </a:r>
            <a:r>
              <a:rPr lang="nl-NL" dirty="0" smtClean="0"/>
              <a:t>spreuk op jou toepas, naamlik: </a:t>
            </a:r>
            <a:r>
              <a:rPr lang="nl-NL" b="1" dirty="0" smtClean="0"/>
              <a:t>Soos die moeder, so haar dogter</a:t>
            </a:r>
            <a:r>
              <a:rPr lang="nl-NL" dirty="0" smtClean="0"/>
              <a:t>. </a:t>
            </a:r>
            <a:r>
              <a:rPr lang="nl-NL" b="1" dirty="0" smtClean="0"/>
              <a:t>Jy </a:t>
            </a:r>
            <a:r>
              <a:rPr lang="nl-NL" b="1" dirty="0" smtClean="0"/>
              <a:t>is die dogter van jou moeder</a:t>
            </a:r>
            <a:r>
              <a:rPr lang="nl-NL" dirty="0" smtClean="0"/>
              <a:t>, wat </a:t>
            </a:r>
            <a:r>
              <a:rPr lang="nl-NL" dirty="0" smtClean="0"/>
              <a:t>’n </a:t>
            </a:r>
            <a:r>
              <a:rPr lang="nl-NL" dirty="0" smtClean="0"/>
              <a:t>afsku gehad het van haar man en haar </a:t>
            </a:r>
            <a:r>
              <a:rPr lang="nl-NL" dirty="0" smtClean="0"/>
              <a:t>kinders... </a:t>
            </a:r>
            <a:r>
              <a:rPr lang="nl-NL" b="1" i="1" dirty="0" smtClean="0">
                <a:solidFill>
                  <a:schemeClr val="accent2"/>
                </a:solidFill>
              </a:rPr>
              <a:t>Eseg 16:44-45</a:t>
            </a:r>
          </a:p>
          <a:p>
            <a:r>
              <a:rPr lang="nl-NL" dirty="0" smtClean="0"/>
              <a:t>Julle </a:t>
            </a:r>
            <a:r>
              <a:rPr lang="nl-NL" dirty="0" smtClean="0"/>
              <a:t>gee dus </a:t>
            </a:r>
            <a:r>
              <a:rPr lang="nl-NL" b="1" dirty="0" smtClean="0"/>
              <a:t>teen julself getuienis dat julle kinders is </a:t>
            </a:r>
            <a:r>
              <a:rPr lang="nl-NL" dirty="0" smtClean="0"/>
              <a:t>van die wat die profete vermoor </a:t>
            </a:r>
            <a:r>
              <a:rPr lang="nl-NL" dirty="0" smtClean="0"/>
              <a:t>het. Maak </a:t>
            </a:r>
            <a:r>
              <a:rPr lang="nl-NL" dirty="0" smtClean="0"/>
              <a:t>die maat van julle vaders dan vol! </a:t>
            </a:r>
            <a:r>
              <a:rPr lang="nl-NL" b="1" i="1" dirty="0" smtClean="0">
                <a:solidFill>
                  <a:schemeClr val="accent2"/>
                </a:solidFill>
              </a:rPr>
              <a:t>Matt </a:t>
            </a:r>
            <a:r>
              <a:rPr lang="nl-NL" b="1" i="1" dirty="0" smtClean="0">
                <a:solidFill>
                  <a:schemeClr val="accent2"/>
                </a:solidFill>
              </a:rPr>
              <a:t>23:31-32</a:t>
            </a:r>
            <a:endParaRPr lang="nl-NL" b="1" i="1" dirty="0" smtClean="0">
              <a:solidFill>
                <a:schemeClr val="accent2"/>
              </a:solidFill>
            </a:endParaRPr>
          </a:p>
          <a:p>
            <a:r>
              <a:rPr lang="nl-NL" dirty="0" smtClean="0"/>
              <a:t>Julle </a:t>
            </a:r>
            <a:r>
              <a:rPr lang="nl-NL" dirty="0" smtClean="0"/>
              <a:t>hardnekkiges en onbesnedenes van hart en ore, julle weerstaan altyd die Heilige Gees; net </a:t>
            </a:r>
            <a:r>
              <a:rPr lang="nl-NL" b="1" dirty="0" smtClean="0"/>
              <a:t>soos julle vaders, so ook julle</a:t>
            </a:r>
            <a:r>
              <a:rPr lang="nl-NL" dirty="0" smtClean="0"/>
              <a:t>. </a:t>
            </a:r>
            <a:r>
              <a:rPr lang="nl-NL" b="1" i="1" dirty="0" smtClean="0">
                <a:solidFill>
                  <a:schemeClr val="accent2"/>
                </a:solidFill>
              </a:rPr>
              <a:t>Hand 7:51</a:t>
            </a:r>
            <a:r>
              <a:rPr lang="nl-NL" dirty="0" smtClean="0"/>
              <a:t> </a:t>
            </a:r>
            <a:endParaRPr lang="nl-NL"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1 Johannes 3</a:t>
            </a:r>
            <a:endParaRPr lang="en-ZA" dirty="0"/>
          </a:p>
        </p:txBody>
      </p:sp>
      <p:graphicFrame>
        <p:nvGraphicFramePr>
          <p:cNvPr id="4" name="Content Placeholder 3"/>
          <p:cNvGraphicFramePr>
            <a:graphicFrameLocks noGrp="1"/>
          </p:cNvGraphicFramePr>
          <p:nvPr>
            <p:ph idx="1"/>
          </p:nvPr>
        </p:nvGraphicFramePr>
        <p:xfrm>
          <a:off x="503238" y="530225"/>
          <a:ext cx="8183561" cy="4846320"/>
        </p:xfrm>
        <a:graphic>
          <a:graphicData uri="http://schemas.openxmlformats.org/drawingml/2006/table">
            <a:tbl>
              <a:tblPr firstCol="1" bandCol="1">
                <a:tableStyleId>{1E171933-4619-4E11-9A3F-F7608DF75F80}</a:tableStyleId>
              </a:tblPr>
              <a:tblGrid>
                <a:gridCol w="425424"/>
                <a:gridCol w="3071834"/>
                <a:gridCol w="4686303"/>
              </a:tblGrid>
              <a:tr h="370840">
                <a:tc>
                  <a:txBody>
                    <a:bodyPr/>
                    <a:lstStyle/>
                    <a:p>
                      <a:r>
                        <a:rPr kumimoji="0" lang="nl-NL" sz="1800" kern="1200" dirty="0" smtClean="0">
                          <a:solidFill>
                            <a:schemeClr val="accent1"/>
                          </a:solidFill>
                        </a:rPr>
                        <a:t>1</a:t>
                      </a:r>
                      <a:endParaRPr kumimoji="0" lang="nl-NL" sz="1800" kern="1200" dirty="0" smtClean="0">
                        <a:solidFill>
                          <a:schemeClr val="accent1"/>
                        </a:solidFill>
                        <a:latin typeface="+mn-lt"/>
                        <a:ea typeface="+mn-ea"/>
                        <a:cs typeface="+mn-cs"/>
                      </a:endParaRPr>
                    </a:p>
                  </a:txBody>
                  <a:tcPr/>
                </a:tc>
                <a:tc>
                  <a:txBody>
                    <a:bodyPr/>
                    <a:lstStyle/>
                    <a:p>
                      <a:r>
                        <a:rPr kumimoji="0" lang="nl-NL" sz="1800" kern="1200" dirty="0" smtClean="0">
                          <a:solidFill>
                            <a:schemeClr val="accent3"/>
                          </a:solidFill>
                        </a:rPr>
                        <a:t>Kyk wat ’n groot liefde die Vader aan ons bewys het, dat ons kinders van God genoem kan word! Om hierdie rede ken die wêreld ons nie, omdat dit Hom nie geken het nie.</a:t>
                      </a:r>
                      <a:endParaRPr kumimoji="0" lang="nl-NL" sz="1800" kern="1200" dirty="0" smtClean="0">
                        <a:solidFill>
                          <a:schemeClr val="accent3"/>
                        </a:solidFill>
                        <a:latin typeface="+mn-lt"/>
                        <a:ea typeface="+mn-ea"/>
                        <a:cs typeface="+mn-cs"/>
                      </a:endParaRPr>
                    </a:p>
                  </a:txBody>
                  <a:tcPr/>
                </a:tc>
                <a:tc>
                  <a:txBody>
                    <a:bodyPr/>
                    <a:lstStyle/>
                    <a:p>
                      <a:r>
                        <a:rPr lang="af-ZA" dirty="0" smtClean="0">
                          <a:solidFill>
                            <a:schemeClr val="accent5"/>
                          </a:solidFill>
                        </a:rPr>
                        <a:t>Let tog mooi op</a:t>
                      </a:r>
                      <a:r>
                        <a:rPr lang="af-ZA" baseline="0" dirty="0" smtClean="0">
                          <a:solidFill>
                            <a:schemeClr val="accent5"/>
                          </a:solidFill>
                        </a:rPr>
                        <a:t> </a:t>
                      </a:r>
                      <a:r>
                        <a:rPr lang="af-ZA" baseline="0" dirty="0" smtClean="0">
                          <a:solidFill>
                            <a:schemeClr val="accent5"/>
                          </a:solidFill>
                        </a:rPr>
                        <a:t>na, </a:t>
                      </a:r>
                      <a:r>
                        <a:rPr lang="af-ZA" baseline="0" dirty="0" smtClean="0">
                          <a:solidFill>
                            <a:schemeClr val="accent5"/>
                          </a:solidFill>
                        </a:rPr>
                        <a:t>en sien raak, die liefde wat die Vader aan ons bewys het. Julle kan sien hoe groot dit is aan die feit dat Hy ons sy kinders noem [en ons is dit ook werklik]. Dit is ook die rede waarom die mense van die wêreld ons nie herken [as sy kinders] nie, want hulle ken Hom nie.</a:t>
                      </a:r>
                      <a:endParaRPr lang="en-ZA" i="0" dirty="0">
                        <a:solidFill>
                          <a:schemeClr val="accent5"/>
                        </a:solidFill>
                      </a:endParaRPr>
                    </a:p>
                  </a:txBody>
                  <a:tcPr/>
                </a:tc>
              </a:tr>
              <a:tr h="370840">
                <a:tc>
                  <a:txBody>
                    <a:bodyPr/>
                    <a:lstStyle/>
                    <a:p>
                      <a:r>
                        <a:rPr lang="nl-NL" dirty="0" smtClean="0">
                          <a:solidFill>
                            <a:schemeClr val="accent1"/>
                          </a:solidFill>
                        </a:rPr>
                        <a:t>2</a:t>
                      </a:r>
                    </a:p>
                  </a:txBody>
                  <a:tcPr/>
                </a:tc>
                <a:tc>
                  <a:txBody>
                    <a:bodyPr/>
                    <a:lstStyle/>
                    <a:p>
                      <a:r>
                        <a:rPr lang="nl-NL" dirty="0" smtClean="0">
                          <a:solidFill>
                            <a:schemeClr val="accent3"/>
                          </a:solidFill>
                        </a:rPr>
                        <a:t>Geliefdes, nou is ons kinders van God, en dit is nog nie geopenbaar wat ons sal wees nie; maar ons weet dat ons, as Hy verskyn, aan Hom gelyk sal wees, omdat ons Hom sal sien soos Hy is.</a:t>
                      </a:r>
                      <a:endParaRPr lang="nl-NL" dirty="0" smtClean="0">
                        <a:solidFill>
                          <a:schemeClr val="accent3"/>
                        </a:solidFill>
                      </a:endParaRPr>
                    </a:p>
                  </a:txBody>
                  <a:tcPr/>
                </a:tc>
                <a:tc>
                  <a:txBody>
                    <a:bodyPr/>
                    <a:lstStyle/>
                    <a:p>
                      <a:r>
                        <a:rPr lang="af-ZA" dirty="0" smtClean="0">
                          <a:solidFill>
                            <a:schemeClr val="accent5"/>
                          </a:solidFill>
                        </a:rPr>
                        <a:t>Dierbare vriende, ons is nou alreeds kinders van</a:t>
                      </a:r>
                      <a:r>
                        <a:rPr lang="af-ZA" baseline="0" dirty="0" smtClean="0">
                          <a:solidFill>
                            <a:schemeClr val="accent5"/>
                          </a:solidFill>
                        </a:rPr>
                        <a:t> </a:t>
                      </a:r>
                      <a:r>
                        <a:rPr lang="af-ZA" baseline="0" dirty="0" err="1" smtClean="0">
                          <a:solidFill>
                            <a:schemeClr val="accent5"/>
                          </a:solidFill>
                        </a:rPr>
                        <a:t>Elohiem</a:t>
                      </a:r>
                      <a:r>
                        <a:rPr lang="af-ZA" baseline="0" dirty="0" smtClean="0">
                          <a:solidFill>
                            <a:schemeClr val="accent5"/>
                          </a:solidFill>
                        </a:rPr>
                        <a:t>. Ons kan ons nou nog nie eens indink wat dit eendag vir ons sal behels nie. Maar een ding staan soos ’n paal bo water: ons sal van dieselfde aard as Hy wees met sy wederkoms, want ons sal Hom sien in sy volle Goddelike heerlikheid [sy aangesig sien - en niks oorkom nie].</a:t>
                      </a:r>
                      <a:endParaRPr lang="en-ZA" i="0" dirty="0">
                        <a:solidFill>
                          <a:schemeClr val="accent5"/>
                        </a:solidFill>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1 Johannes 3</a:t>
            </a:r>
            <a:endParaRPr lang="en-ZA" dirty="0"/>
          </a:p>
        </p:txBody>
      </p:sp>
      <p:graphicFrame>
        <p:nvGraphicFramePr>
          <p:cNvPr id="4" name="Content Placeholder 3"/>
          <p:cNvGraphicFramePr>
            <a:graphicFrameLocks noGrp="1"/>
          </p:cNvGraphicFramePr>
          <p:nvPr>
            <p:ph idx="1"/>
          </p:nvPr>
        </p:nvGraphicFramePr>
        <p:xfrm>
          <a:off x="503238" y="530225"/>
          <a:ext cx="8183561" cy="3840480"/>
        </p:xfrm>
        <a:graphic>
          <a:graphicData uri="http://schemas.openxmlformats.org/drawingml/2006/table">
            <a:tbl>
              <a:tblPr firstCol="1" bandCol="1">
                <a:tableStyleId>{1E171933-4619-4E11-9A3F-F7608DF75F80}</a:tableStyleId>
              </a:tblPr>
              <a:tblGrid>
                <a:gridCol w="425424"/>
                <a:gridCol w="3071834"/>
                <a:gridCol w="4686303"/>
              </a:tblGrid>
              <a:tr h="370840">
                <a:tc>
                  <a:txBody>
                    <a:bodyPr/>
                    <a:lstStyle/>
                    <a:p>
                      <a:r>
                        <a:rPr kumimoji="0" lang="nl-NL" sz="1800" kern="1200" dirty="0" smtClean="0">
                          <a:solidFill>
                            <a:schemeClr val="accent1"/>
                          </a:solidFill>
                        </a:rPr>
                        <a:t>3</a:t>
                      </a:r>
                      <a:endParaRPr kumimoji="0" lang="nl-NL" sz="1800" kern="1200" dirty="0" smtClean="0">
                        <a:solidFill>
                          <a:schemeClr val="accent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nl-NL" sz="1800" kern="1200" dirty="0" smtClean="0">
                          <a:solidFill>
                            <a:schemeClr val="accent3"/>
                          </a:solidFill>
                        </a:rPr>
                        <a:t>En elkeen wat hierdie hoop op Hom het, </a:t>
                      </a:r>
                      <a:r>
                        <a:rPr kumimoji="0" lang="nl-NL" sz="1800" b="1" kern="1200" dirty="0" smtClean="0">
                          <a:solidFill>
                            <a:schemeClr val="accent3"/>
                          </a:solidFill>
                        </a:rPr>
                        <a:t>reinig homself </a:t>
                      </a:r>
                      <a:r>
                        <a:rPr kumimoji="0" lang="nl-NL" sz="1800" kern="1200" dirty="0" smtClean="0">
                          <a:solidFill>
                            <a:schemeClr val="accent3"/>
                          </a:solidFill>
                        </a:rPr>
                        <a:t>soos Hy rein is.</a:t>
                      </a:r>
                      <a:endParaRPr kumimoji="0" lang="nl-NL" sz="1800" kern="1200" dirty="0" smtClean="0">
                        <a:solidFill>
                          <a:schemeClr val="accent3"/>
                        </a:solidFill>
                        <a:latin typeface="+mn-lt"/>
                        <a:ea typeface="+mn-ea"/>
                        <a:cs typeface="+mn-cs"/>
                      </a:endParaRPr>
                    </a:p>
                  </a:txBody>
                  <a:tcPr/>
                </a:tc>
                <a:tc>
                  <a:txBody>
                    <a:bodyPr/>
                    <a:lstStyle/>
                    <a:p>
                      <a:r>
                        <a:rPr lang="af-ZA" dirty="0" smtClean="0">
                          <a:solidFill>
                            <a:schemeClr val="accent5"/>
                          </a:solidFill>
                        </a:rPr>
                        <a:t>En elkeen wat hierdie verwagting het, </a:t>
                      </a:r>
                      <a:r>
                        <a:rPr lang="af-ZA" b="1" dirty="0" smtClean="0">
                          <a:solidFill>
                            <a:schemeClr val="accent5"/>
                          </a:solidFill>
                        </a:rPr>
                        <a:t>reinig homself </a:t>
                      </a:r>
                      <a:r>
                        <a:rPr lang="af-ZA" dirty="0" smtClean="0">
                          <a:solidFill>
                            <a:schemeClr val="accent5"/>
                          </a:solidFill>
                        </a:rPr>
                        <a:t>[van sonde]</a:t>
                      </a:r>
                      <a:r>
                        <a:rPr lang="af-ZA" baseline="0" dirty="0" smtClean="0">
                          <a:solidFill>
                            <a:schemeClr val="accent5"/>
                          </a:solidFill>
                        </a:rPr>
                        <a:t> en heilig homself, om rein en heilig te wees net soos wat Hy rein en heilig is.</a:t>
                      </a:r>
                      <a:endParaRPr lang="en-ZA" i="0" dirty="0">
                        <a:solidFill>
                          <a:schemeClr val="accent5"/>
                        </a:solidFill>
                      </a:endParaRPr>
                    </a:p>
                  </a:txBody>
                  <a:tcPr/>
                </a:tc>
              </a:tr>
              <a:tr h="370840">
                <a:tc>
                  <a:txBody>
                    <a:bodyPr/>
                    <a:lstStyle/>
                    <a:p>
                      <a:r>
                        <a:rPr lang="nl-NL" dirty="0" smtClean="0">
                          <a:solidFill>
                            <a:schemeClr val="accent1"/>
                          </a:solidFill>
                        </a:rPr>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solidFill>
                            <a:schemeClr val="accent3"/>
                          </a:solidFill>
                        </a:rPr>
                        <a:t>Elkeen wat die sonde doen, doen ook die wetteloosheid, want die sonde is wetteloosheid.</a:t>
                      </a:r>
                      <a:endParaRPr lang="nl-NL" dirty="0" smtClean="0">
                        <a:solidFill>
                          <a:schemeClr val="accent3"/>
                        </a:solidFill>
                      </a:endParaRPr>
                    </a:p>
                  </a:txBody>
                  <a:tcPr/>
                </a:tc>
                <a:tc>
                  <a:txBody>
                    <a:bodyPr/>
                    <a:lstStyle/>
                    <a:p>
                      <a:r>
                        <a:rPr lang="af-ZA" dirty="0" smtClean="0">
                          <a:solidFill>
                            <a:schemeClr val="accent5"/>
                          </a:solidFill>
                        </a:rPr>
                        <a:t>Elkeen wat [</a:t>
                      </a:r>
                      <a:r>
                        <a:rPr lang="af-ZA" baseline="0" dirty="0" err="1" smtClean="0">
                          <a:solidFill>
                            <a:schemeClr val="accent5"/>
                          </a:solidFill>
                        </a:rPr>
                        <a:t>Elohiem</a:t>
                      </a:r>
                      <a:r>
                        <a:rPr lang="af-ZA" baseline="0" dirty="0" smtClean="0">
                          <a:solidFill>
                            <a:schemeClr val="accent5"/>
                          </a:solidFill>
                        </a:rPr>
                        <a:t> </a:t>
                      </a:r>
                      <a:r>
                        <a:rPr lang="af-ZA" dirty="0" smtClean="0">
                          <a:solidFill>
                            <a:schemeClr val="accent5"/>
                          </a:solidFill>
                        </a:rPr>
                        <a:t>se] teiken mis, oortree die Wet. Want die teiken word gemis as die Wet oortree word.</a:t>
                      </a:r>
                      <a:endParaRPr lang="en-ZA" i="0" dirty="0">
                        <a:solidFill>
                          <a:schemeClr val="accent5"/>
                        </a:solidFill>
                      </a:endParaRPr>
                    </a:p>
                  </a:txBody>
                  <a:tcPr/>
                </a:tc>
              </a:tr>
              <a:tr h="370840">
                <a:tc>
                  <a:txBody>
                    <a:bodyPr/>
                    <a:lstStyle/>
                    <a:p>
                      <a:r>
                        <a:rPr lang="nl-NL" dirty="0" smtClean="0">
                          <a:solidFill>
                            <a:schemeClr val="accent1"/>
                          </a:solidFill>
                        </a:rPr>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solidFill>
                            <a:schemeClr val="accent3"/>
                          </a:solidFill>
                        </a:rPr>
                        <a:t>En julle weet dat Hy verskyn het om ons sondes weg te neem, en geen sonde is in Hom nie.</a:t>
                      </a:r>
                    </a:p>
                  </a:txBody>
                  <a:tcPr/>
                </a:tc>
                <a:tc>
                  <a:txBody>
                    <a:bodyPr/>
                    <a:lstStyle/>
                    <a:p>
                      <a:r>
                        <a:rPr lang="af-ZA" i="0" dirty="0" smtClean="0">
                          <a:solidFill>
                            <a:schemeClr val="accent5"/>
                          </a:solidFill>
                        </a:rPr>
                        <a:t>Jull</a:t>
                      </a:r>
                      <a:r>
                        <a:rPr lang="af-ZA" i="0" baseline="0" dirty="0" smtClean="0">
                          <a:solidFill>
                            <a:schemeClr val="accent5"/>
                          </a:solidFill>
                        </a:rPr>
                        <a:t>e weet ook dat Jahsua [in die wêreld] verskyn het sodat ons kan begin die teiken [met reëlmaat] te tref, omdat Hy nooit die teiken mis nie.</a:t>
                      </a:r>
                      <a:endParaRPr lang="en-ZA" i="0" dirty="0">
                        <a:solidFill>
                          <a:schemeClr val="accent5"/>
                        </a:solidFill>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643578"/>
            <a:ext cx="8183880" cy="820090"/>
          </a:xfrm>
        </p:spPr>
        <p:txBody>
          <a:bodyPr/>
          <a:lstStyle/>
          <a:p>
            <a:r>
              <a:rPr lang="af-ZA" dirty="0" smtClean="0"/>
              <a:t>1 Johannes 3</a:t>
            </a:r>
            <a:endParaRPr lang="en-ZA" dirty="0"/>
          </a:p>
        </p:txBody>
      </p:sp>
      <p:graphicFrame>
        <p:nvGraphicFramePr>
          <p:cNvPr id="4" name="Content Placeholder 3"/>
          <p:cNvGraphicFramePr>
            <a:graphicFrameLocks noGrp="1"/>
          </p:cNvGraphicFramePr>
          <p:nvPr>
            <p:ph idx="1"/>
          </p:nvPr>
        </p:nvGraphicFramePr>
        <p:xfrm>
          <a:off x="503238" y="530225"/>
          <a:ext cx="8183561" cy="5212080"/>
        </p:xfrm>
        <a:graphic>
          <a:graphicData uri="http://schemas.openxmlformats.org/drawingml/2006/table">
            <a:tbl>
              <a:tblPr firstCol="1" bandCol="1">
                <a:tableStyleId>{1E171933-4619-4E11-9A3F-F7608DF75F80}</a:tableStyleId>
              </a:tblPr>
              <a:tblGrid>
                <a:gridCol w="425424"/>
                <a:gridCol w="3071834"/>
                <a:gridCol w="4686303"/>
              </a:tblGrid>
              <a:tr h="370840">
                <a:tc>
                  <a:txBody>
                    <a:bodyPr/>
                    <a:lstStyle/>
                    <a:p>
                      <a:r>
                        <a:rPr lang="nl-NL" dirty="0" smtClean="0">
                          <a:solidFill>
                            <a:schemeClr val="accent1"/>
                          </a:solidFill>
                        </a:rPr>
                        <a:t>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solidFill>
                            <a:schemeClr val="accent3"/>
                          </a:solidFill>
                        </a:rPr>
                        <a:t>Elkeen wat in Hom bly, sondig nie. Elkeen wat sondig, het Hom nie gesien en Hom nie geken nie.</a:t>
                      </a:r>
                    </a:p>
                  </a:txBody>
                  <a:tcPr/>
                </a:tc>
                <a:tc>
                  <a:txBody>
                    <a:bodyPr/>
                    <a:lstStyle/>
                    <a:p>
                      <a:r>
                        <a:rPr lang="af-ZA" i="0" dirty="0" smtClean="0">
                          <a:solidFill>
                            <a:schemeClr val="accent5"/>
                          </a:solidFill>
                        </a:rPr>
                        <a:t>Wie voortdurend al dieper</a:t>
                      </a:r>
                      <a:r>
                        <a:rPr lang="af-ZA" i="0" baseline="0" dirty="0" smtClean="0">
                          <a:solidFill>
                            <a:schemeClr val="accent5"/>
                          </a:solidFill>
                        </a:rPr>
                        <a:t> in </a:t>
                      </a:r>
                      <a:r>
                        <a:rPr lang="af-ZA" i="0" dirty="0" smtClean="0">
                          <a:solidFill>
                            <a:schemeClr val="accent5"/>
                          </a:solidFill>
                        </a:rPr>
                        <a:t>Hom lewe,</a:t>
                      </a:r>
                      <a:r>
                        <a:rPr lang="af-ZA" i="0" baseline="0" dirty="0" smtClean="0">
                          <a:solidFill>
                            <a:schemeClr val="accent5"/>
                          </a:solidFill>
                        </a:rPr>
                        <a:t> mis nie die teiken nie. Wie voortdurend aanhou om die teiken </a:t>
                      </a:r>
                      <a:r>
                        <a:rPr lang="af-ZA" i="0" baseline="0" dirty="0" smtClean="0">
                          <a:solidFill>
                            <a:schemeClr val="accent5"/>
                          </a:solidFill>
                        </a:rPr>
                        <a:t>te </a:t>
                      </a:r>
                      <a:r>
                        <a:rPr lang="af-ZA" i="0" baseline="0" dirty="0" smtClean="0">
                          <a:solidFill>
                            <a:schemeClr val="accent5"/>
                          </a:solidFill>
                        </a:rPr>
                        <a:t>mis, het Hom nooit herken vir wat Hy is, of Hom intiem leer ken nie.</a:t>
                      </a:r>
                      <a:endParaRPr lang="en-ZA" i="0" dirty="0">
                        <a:solidFill>
                          <a:schemeClr val="accent5"/>
                        </a:solidFill>
                      </a:endParaRPr>
                    </a:p>
                  </a:txBody>
                  <a:tcPr/>
                </a:tc>
              </a:tr>
              <a:tr h="370840">
                <a:tc>
                  <a:txBody>
                    <a:bodyPr/>
                    <a:lstStyle/>
                    <a:p>
                      <a:r>
                        <a:rPr lang="nl-NL" dirty="0" smtClean="0">
                          <a:solidFill>
                            <a:schemeClr val="accent1"/>
                          </a:solidFill>
                        </a:rPr>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solidFill>
                            <a:schemeClr val="accent3"/>
                          </a:solidFill>
                        </a:rPr>
                        <a:t>My kinders, laat niemand julle mislei nie: wie die </a:t>
                      </a:r>
                      <a:r>
                        <a:rPr lang="nl-NL" b="1" dirty="0" smtClean="0">
                          <a:solidFill>
                            <a:schemeClr val="accent3"/>
                          </a:solidFill>
                        </a:rPr>
                        <a:t>geregtigheid doen</a:t>
                      </a:r>
                      <a:r>
                        <a:rPr lang="nl-NL" dirty="0" smtClean="0">
                          <a:solidFill>
                            <a:schemeClr val="accent3"/>
                          </a:solidFill>
                        </a:rPr>
                        <a:t>, is regverdig soos Hy regverdig is.</a:t>
                      </a:r>
                    </a:p>
                  </a:txBody>
                  <a:tcPr/>
                </a:tc>
                <a:tc>
                  <a:txBody>
                    <a:bodyPr/>
                    <a:lstStyle/>
                    <a:p>
                      <a:r>
                        <a:rPr lang="af-ZA" i="0" dirty="0" smtClean="0">
                          <a:solidFill>
                            <a:schemeClr val="accent5"/>
                          </a:solidFill>
                        </a:rPr>
                        <a:t>Kinders, julle moet absolute duidelikheid </a:t>
                      </a:r>
                      <a:r>
                        <a:rPr lang="af-ZA" i="0" dirty="0" err="1" smtClean="0">
                          <a:solidFill>
                            <a:schemeClr val="accent5"/>
                          </a:solidFill>
                        </a:rPr>
                        <a:t>hê</a:t>
                      </a:r>
                      <a:r>
                        <a:rPr lang="af-ZA" i="0" dirty="0" smtClean="0">
                          <a:solidFill>
                            <a:schemeClr val="accent5"/>
                          </a:solidFill>
                        </a:rPr>
                        <a:t> oor hierdie saak: Net hy wat </a:t>
                      </a:r>
                      <a:r>
                        <a:rPr lang="af-ZA" b="1" i="0" dirty="0" smtClean="0">
                          <a:solidFill>
                            <a:schemeClr val="accent5"/>
                          </a:solidFill>
                        </a:rPr>
                        <a:t>geregtigheid doen</a:t>
                      </a:r>
                      <a:r>
                        <a:rPr lang="af-ZA" i="0" dirty="0" smtClean="0">
                          <a:solidFill>
                            <a:schemeClr val="accent5"/>
                          </a:solidFill>
                        </a:rPr>
                        <a:t>, is in dieselfde toestand van geregtigheid en regverdigheid as </a:t>
                      </a:r>
                      <a:r>
                        <a:rPr lang="af-ZA" i="0" baseline="0" dirty="0" smtClean="0">
                          <a:solidFill>
                            <a:schemeClr val="accent5"/>
                          </a:solidFill>
                        </a:rPr>
                        <a:t>w</a:t>
                      </a:r>
                      <a:r>
                        <a:rPr lang="af-ZA" i="0" dirty="0" smtClean="0">
                          <a:solidFill>
                            <a:schemeClr val="accent5"/>
                          </a:solidFill>
                        </a:rPr>
                        <a:t>at Jahsua</a:t>
                      </a:r>
                      <a:r>
                        <a:rPr lang="af-ZA" i="0" baseline="0" dirty="0" smtClean="0">
                          <a:solidFill>
                            <a:schemeClr val="accent5"/>
                          </a:solidFill>
                        </a:rPr>
                        <a:t> is.</a:t>
                      </a:r>
                      <a:endParaRPr lang="en-ZA" i="0" dirty="0">
                        <a:solidFill>
                          <a:schemeClr val="accent5"/>
                        </a:solidFill>
                      </a:endParaRPr>
                    </a:p>
                  </a:txBody>
                  <a:tcPr/>
                </a:tc>
              </a:tr>
              <a:tr h="370840">
                <a:tc>
                  <a:txBody>
                    <a:bodyPr/>
                    <a:lstStyle/>
                    <a:p>
                      <a:r>
                        <a:rPr lang="nl-NL" dirty="0" smtClean="0">
                          <a:solidFill>
                            <a:schemeClr val="accent1"/>
                          </a:solidFill>
                        </a:rPr>
                        <a:t>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solidFill>
                            <a:schemeClr val="accent3"/>
                          </a:solidFill>
                        </a:rPr>
                        <a:t>Hy wat die sonde doen, is uit die duiwel, want die duiwel sondig van die begin af. Vir hierdie doel het die Seun van God verskyn, om die werke van die duiwel te verbreek.</a:t>
                      </a:r>
                    </a:p>
                  </a:txBody>
                  <a:tcPr/>
                </a:tc>
                <a:tc>
                  <a:txBody>
                    <a:bodyPr/>
                    <a:lstStyle/>
                    <a:p>
                      <a:r>
                        <a:rPr lang="af-ZA" i="0" dirty="0" smtClean="0">
                          <a:solidFill>
                            <a:schemeClr val="accent5"/>
                          </a:solidFill>
                        </a:rPr>
                        <a:t>Hy wat in</a:t>
                      </a:r>
                      <a:r>
                        <a:rPr lang="af-ZA" i="0" baseline="0" dirty="0" smtClean="0">
                          <a:solidFill>
                            <a:schemeClr val="accent5"/>
                          </a:solidFill>
                        </a:rPr>
                        <a:t> sonde bly en </a:t>
                      </a:r>
                      <a:r>
                        <a:rPr lang="af-ZA" i="0" baseline="0" dirty="0" smtClean="0">
                          <a:solidFill>
                            <a:schemeClr val="accent5"/>
                          </a:solidFill>
                        </a:rPr>
                        <a:t>voortdurend daarin </a:t>
                      </a:r>
                      <a:r>
                        <a:rPr lang="af-ZA" i="0" baseline="0" dirty="0" smtClean="0">
                          <a:solidFill>
                            <a:schemeClr val="accent5"/>
                          </a:solidFill>
                        </a:rPr>
                        <a:t>wandel, stam van die duiwel af, want die duiwel mis die teiken van die begin af. Maar Hy wat van </a:t>
                      </a:r>
                      <a:r>
                        <a:rPr lang="af-ZA" i="0" baseline="0" dirty="0" err="1" smtClean="0">
                          <a:solidFill>
                            <a:schemeClr val="accent5"/>
                          </a:solidFill>
                        </a:rPr>
                        <a:t>Elohiem</a:t>
                      </a:r>
                      <a:r>
                        <a:rPr lang="af-ZA" i="0" baseline="0" dirty="0" smtClean="0">
                          <a:solidFill>
                            <a:schemeClr val="accent5"/>
                          </a:solidFill>
                        </a:rPr>
                        <a:t> afstam, het verskyn juis om die werk van die duiwel los te maak [van waar dit vasgestaan het] dat dit kan omval en vergaan.</a:t>
                      </a:r>
                      <a:endParaRPr lang="en-ZA" i="0" dirty="0">
                        <a:solidFill>
                          <a:schemeClr val="accent5"/>
                        </a:solidFill>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429264"/>
            <a:ext cx="8183880" cy="1051560"/>
          </a:xfrm>
        </p:spPr>
        <p:txBody>
          <a:bodyPr/>
          <a:lstStyle/>
          <a:p>
            <a:r>
              <a:rPr lang="af-ZA" dirty="0" smtClean="0"/>
              <a:t>1 Johannes 3</a:t>
            </a:r>
            <a:endParaRPr lang="en-ZA" dirty="0"/>
          </a:p>
        </p:txBody>
      </p:sp>
      <p:graphicFrame>
        <p:nvGraphicFramePr>
          <p:cNvPr id="4" name="Content Placeholder 3"/>
          <p:cNvGraphicFramePr>
            <a:graphicFrameLocks noGrp="1"/>
          </p:cNvGraphicFramePr>
          <p:nvPr>
            <p:ph idx="1"/>
          </p:nvPr>
        </p:nvGraphicFramePr>
        <p:xfrm>
          <a:off x="503238" y="530225"/>
          <a:ext cx="8183561" cy="5212080"/>
        </p:xfrm>
        <a:graphic>
          <a:graphicData uri="http://schemas.openxmlformats.org/drawingml/2006/table">
            <a:tbl>
              <a:tblPr firstCol="1" bandCol="1">
                <a:tableStyleId>{1E171933-4619-4E11-9A3F-F7608DF75F80}</a:tableStyleId>
              </a:tblPr>
              <a:tblGrid>
                <a:gridCol w="568300"/>
                <a:gridCol w="3143272"/>
                <a:gridCol w="4471989"/>
              </a:tblGrid>
              <a:tr h="370840">
                <a:tc>
                  <a:txBody>
                    <a:bodyPr/>
                    <a:lstStyle/>
                    <a:p>
                      <a:r>
                        <a:rPr lang="nl-NL" dirty="0" smtClean="0">
                          <a:solidFill>
                            <a:schemeClr val="accent1"/>
                          </a:solidFill>
                        </a:rPr>
                        <a:t>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solidFill>
                            <a:schemeClr val="accent3"/>
                          </a:solidFill>
                        </a:rPr>
                        <a:t>Elkeen wat uit God gebore is, doen geen sonde nie, omdat sy saad in hom bly; en hy kan nie sondig nie, want hy is uit God gebore.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f-ZA" i="0" dirty="0" smtClean="0">
                          <a:solidFill>
                            <a:schemeClr val="accent5"/>
                          </a:solidFill>
                        </a:rPr>
                        <a:t>Wie deur </a:t>
                      </a:r>
                      <a:r>
                        <a:rPr lang="af-ZA" i="0" baseline="0" dirty="0" err="1" smtClean="0">
                          <a:solidFill>
                            <a:schemeClr val="accent5"/>
                          </a:solidFill>
                        </a:rPr>
                        <a:t>Elohiem</a:t>
                      </a:r>
                      <a:r>
                        <a:rPr lang="af-ZA" i="0" baseline="0" dirty="0" smtClean="0">
                          <a:solidFill>
                            <a:schemeClr val="accent5"/>
                          </a:solidFill>
                        </a:rPr>
                        <a:t> </a:t>
                      </a:r>
                      <a:r>
                        <a:rPr lang="af-ZA" i="0" dirty="0" smtClean="0">
                          <a:solidFill>
                            <a:schemeClr val="accent5"/>
                          </a:solidFill>
                        </a:rPr>
                        <a:t>verwek*</a:t>
                      </a:r>
                      <a:r>
                        <a:rPr lang="af-ZA" i="0" dirty="0" smtClean="0">
                          <a:solidFill>
                            <a:schemeClr val="accent5"/>
                          </a:solidFill>
                        </a:rPr>
                        <a:t> is</a:t>
                      </a:r>
                      <a:r>
                        <a:rPr lang="af-ZA" i="0" dirty="0" smtClean="0">
                          <a:solidFill>
                            <a:schemeClr val="accent5"/>
                          </a:solidFill>
                        </a:rPr>
                        <a:t>, hou nie meer aan om die teiken te mis nie, want </a:t>
                      </a:r>
                      <a:r>
                        <a:rPr lang="af-ZA" b="1" i="0" dirty="0" smtClean="0">
                          <a:solidFill>
                            <a:schemeClr val="accent5"/>
                          </a:solidFill>
                        </a:rPr>
                        <a:t>sy</a:t>
                      </a:r>
                      <a:r>
                        <a:rPr lang="af-ZA" b="1" i="0" baseline="0" dirty="0" smtClean="0">
                          <a:solidFill>
                            <a:schemeClr val="accent5"/>
                          </a:solidFill>
                        </a:rPr>
                        <a:t> </a:t>
                      </a:r>
                      <a:r>
                        <a:rPr lang="af-ZA" b="1" i="0" dirty="0" smtClean="0">
                          <a:solidFill>
                            <a:schemeClr val="accent5"/>
                          </a:solidFill>
                        </a:rPr>
                        <a:t>[</a:t>
                      </a:r>
                      <a:r>
                        <a:rPr lang="af-ZA" b="1" i="0" dirty="0" err="1" smtClean="0">
                          <a:solidFill>
                            <a:schemeClr val="accent5"/>
                          </a:solidFill>
                        </a:rPr>
                        <a:t>Elohiem</a:t>
                      </a:r>
                      <a:r>
                        <a:rPr lang="af-ZA" b="1" i="0" dirty="0" smtClean="0">
                          <a:solidFill>
                            <a:schemeClr val="accent5"/>
                          </a:solidFill>
                        </a:rPr>
                        <a:t> se] genetika bly bestendig in hom</a:t>
                      </a:r>
                      <a:r>
                        <a:rPr lang="af-ZA" i="0" dirty="0" smtClean="0">
                          <a:solidFill>
                            <a:schemeClr val="accent5"/>
                          </a:solidFill>
                        </a:rPr>
                        <a:t>. En hy het die vermoë om die teiken te tref</a:t>
                      </a:r>
                      <a:r>
                        <a:rPr lang="af-ZA" i="0" baseline="0" dirty="0" smtClean="0">
                          <a:solidFill>
                            <a:schemeClr val="accent5"/>
                          </a:solidFill>
                        </a:rPr>
                        <a:t>, want </a:t>
                      </a:r>
                      <a:r>
                        <a:rPr lang="af-ZA" b="1" i="0" baseline="0" dirty="0" smtClean="0">
                          <a:solidFill>
                            <a:schemeClr val="accent5"/>
                          </a:solidFill>
                        </a:rPr>
                        <a:t>hy stam van </a:t>
                      </a:r>
                      <a:r>
                        <a:rPr lang="af-ZA" b="1" i="0" baseline="0" dirty="0" smtClean="0">
                          <a:solidFill>
                            <a:schemeClr val="accent5"/>
                          </a:solidFill>
                        </a:rPr>
                        <a:t>El </a:t>
                      </a:r>
                      <a:r>
                        <a:rPr lang="af-ZA" b="1" i="0" baseline="0" dirty="0" smtClean="0">
                          <a:solidFill>
                            <a:schemeClr val="accent5"/>
                          </a:solidFill>
                        </a:rPr>
                        <a:t>af</a:t>
                      </a:r>
                      <a:r>
                        <a:rPr lang="af-ZA" i="0" baseline="0" dirty="0" smtClean="0">
                          <a:solidFill>
                            <a:schemeClr val="accent5"/>
                          </a:solidFill>
                        </a:rPr>
                        <a:t>.</a:t>
                      </a:r>
                      <a:endParaRPr lang="en-ZA" i="0" dirty="0">
                        <a:solidFill>
                          <a:schemeClr val="accent5"/>
                        </a:solidFill>
                      </a:endParaRPr>
                    </a:p>
                  </a:txBody>
                  <a:tcPr/>
                </a:tc>
              </a:tr>
              <a:tr h="370840">
                <a:tc>
                  <a:txBody>
                    <a:bodyPr/>
                    <a:lstStyle/>
                    <a:p>
                      <a:r>
                        <a:rPr lang="nl-NL" dirty="0" smtClean="0">
                          <a:solidFill>
                            <a:schemeClr val="accent1"/>
                          </a:solidFill>
                        </a:rPr>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solidFill>
                            <a:schemeClr val="accent3"/>
                          </a:solidFill>
                        </a:rPr>
                        <a:t>Hierin is die kinders van God en die kinders van die duiwel openbaar: elkeen wat die geregtigheid nie doen nie, is nie uit God nie, en hy ook wat sy broeder nie liefhet nie.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f-ZA" i="0" dirty="0" smtClean="0">
                          <a:solidFill>
                            <a:schemeClr val="accent5"/>
                          </a:solidFill>
                        </a:rPr>
                        <a:t>Ons kan dus duidelik herken wie van </a:t>
                      </a:r>
                      <a:r>
                        <a:rPr lang="af-ZA" i="0" dirty="0" err="1" smtClean="0">
                          <a:solidFill>
                            <a:schemeClr val="accent5"/>
                          </a:solidFill>
                        </a:rPr>
                        <a:t>Elohiem</a:t>
                      </a:r>
                      <a:r>
                        <a:rPr lang="af-ZA" i="0" dirty="0" smtClean="0">
                          <a:solidFill>
                            <a:schemeClr val="accent5"/>
                          </a:solidFill>
                        </a:rPr>
                        <a:t> </a:t>
                      </a:r>
                      <a:r>
                        <a:rPr lang="af-ZA" i="0" baseline="0" dirty="0" smtClean="0">
                          <a:solidFill>
                            <a:schemeClr val="accent5"/>
                          </a:solidFill>
                        </a:rPr>
                        <a:t>afstam en wie van die duiwel afstam: wie nie uit gewoonte geregtigheid doen nie, stam nie van </a:t>
                      </a:r>
                      <a:r>
                        <a:rPr lang="af-ZA" i="0" baseline="0" dirty="0" err="1" smtClean="0">
                          <a:solidFill>
                            <a:schemeClr val="accent5"/>
                          </a:solidFill>
                        </a:rPr>
                        <a:t>Elohiem</a:t>
                      </a:r>
                      <a:r>
                        <a:rPr lang="af-ZA" i="0" baseline="0" dirty="0" smtClean="0">
                          <a:solidFill>
                            <a:schemeClr val="accent5"/>
                          </a:solidFill>
                        </a:rPr>
                        <a:t> </a:t>
                      </a:r>
                      <a:r>
                        <a:rPr lang="af-ZA" i="0" baseline="0" dirty="0" smtClean="0">
                          <a:solidFill>
                            <a:schemeClr val="accent5"/>
                          </a:solidFill>
                        </a:rPr>
                        <a:t>af nie; en ook nie hy nie wat hom [of haar] wat uit dieselfde baarmoeder voortgekom het,</a:t>
                      </a:r>
                      <a:r>
                        <a:rPr lang="af-ZA" i="0" baseline="0" dirty="0" smtClean="0">
                          <a:solidFill>
                            <a:schemeClr val="accent5"/>
                          </a:solidFill>
                        </a:rPr>
                        <a:t> nie goddelik liefhet n</a:t>
                      </a:r>
                      <a:r>
                        <a:rPr lang="af-ZA" i="0" baseline="0" dirty="0" smtClean="0">
                          <a:solidFill>
                            <a:schemeClr val="accent5"/>
                          </a:solidFill>
                        </a:rPr>
                        <a:t>ie.</a:t>
                      </a:r>
                      <a:endParaRPr lang="en-ZA" i="0" dirty="0">
                        <a:solidFill>
                          <a:schemeClr val="accent5"/>
                        </a:solidFill>
                      </a:endParaRPr>
                    </a:p>
                  </a:txBody>
                  <a:tcPr/>
                </a:tc>
              </a:tr>
              <a:tr h="370840">
                <a:tc>
                  <a:txBody>
                    <a:bodyPr/>
                    <a:lstStyle/>
                    <a:p>
                      <a:r>
                        <a:rPr lang="nl-NL" dirty="0" smtClean="0">
                          <a:solidFill>
                            <a:schemeClr val="accent1"/>
                          </a:solidFill>
                        </a:rPr>
                        <a:t>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solidFill>
                            <a:schemeClr val="accent3"/>
                          </a:solidFill>
                        </a:rPr>
                        <a:t>Want dit is die boodskap wat julle van die begin af gehoor het, dat ons mekaar moet liefhê; </a:t>
                      </a:r>
                    </a:p>
                  </a:txBody>
                  <a:tcPr/>
                </a:tc>
                <a:tc>
                  <a:txBody>
                    <a:bodyPr/>
                    <a:lstStyle/>
                    <a:p>
                      <a:r>
                        <a:rPr lang="af-ZA" i="0" dirty="0" smtClean="0">
                          <a:solidFill>
                            <a:schemeClr val="accent5"/>
                          </a:solidFill>
                        </a:rPr>
                        <a:t>Dit is die hoofsaak van die boodskap wat julle van die staanspoor af gehoor het: dat ons mekaar goddelik moet liefhê.</a:t>
                      </a:r>
                      <a:endParaRPr lang="en-ZA" i="0" dirty="0">
                        <a:solidFill>
                          <a:schemeClr val="accent5"/>
                        </a:solidFill>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857760"/>
            <a:ext cx="8183880" cy="1051560"/>
          </a:xfrm>
        </p:spPr>
        <p:txBody>
          <a:bodyPr>
            <a:normAutofit/>
          </a:bodyPr>
          <a:lstStyle/>
          <a:p>
            <a:r>
              <a:rPr lang="af-ZA" dirty="0" smtClean="0"/>
              <a:t>Praktiese voorbeelde (1 </a:t>
            </a:r>
            <a:r>
              <a:rPr lang="af-ZA" dirty="0" err="1" smtClean="0"/>
              <a:t>Joh</a:t>
            </a:r>
            <a:r>
              <a:rPr lang="af-ZA" dirty="0" smtClean="0"/>
              <a:t> 3)</a:t>
            </a:r>
            <a:endParaRPr lang="en-ZA" dirty="0"/>
          </a:p>
        </p:txBody>
      </p:sp>
      <p:sp>
        <p:nvSpPr>
          <p:cNvPr id="5" name="Content Placeholder 4"/>
          <p:cNvSpPr>
            <a:spLocks noGrp="1"/>
          </p:cNvSpPr>
          <p:nvPr>
            <p:ph idx="1"/>
          </p:nvPr>
        </p:nvSpPr>
        <p:spPr/>
        <p:txBody>
          <a:bodyPr/>
          <a:lstStyle/>
          <a:p>
            <a:r>
              <a:rPr lang="af-ZA" dirty="0" smtClean="0"/>
              <a:t>Haat ’n broer/suster </a:t>
            </a:r>
            <a:r>
              <a:rPr lang="af-ZA" b="1" i="1" dirty="0" smtClean="0">
                <a:solidFill>
                  <a:schemeClr val="accent2"/>
                </a:solidFill>
              </a:rPr>
              <a:t>– vers 15</a:t>
            </a:r>
            <a:endParaRPr lang="af-ZA" dirty="0" smtClean="0"/>
          </a:p>
          <a:p>
            <a:endParaRPr lang="af-ZA" dirty="0" smtClean="0"/>
          </a:p>
          <a:p>
            <a:r>
              <a:rPr lang="af-ZA" dirty="0" smtClean="0"/>
              <a:t>’n Broer/suster se lewe minder belangrik as joune </a:t>
            </a:r>
            <a:r>
              <a:rPr lang="af-ZA" b="1" i="1" dirty="0" smtClean="0">
                <a:solidFill>
                  <a:schemeClr val="accent2"/>
                </a:solidFill>
              </a:rPr>
              <a:t>– vers 16</a:t>
            </a:r>
            <a:endParaRPr lang="af-ZA" dirty="0" smtClean="0"/>
          </a:p>
          <a:p>
            <a:endParaRPr lang="af-ZA" dirty="0" smtClean="0"/>
          </a:p>
          <a:p>
            <a:r>
              <a:rPr lang="af-ZA" dirty="0" smtClean="0"/>
              <a:t>Liefdadigheid is net woorde, nie dade nie</a:t>
            </a:r>
            <a:r>
              <a:rPr lang="af-ZA" b="1" i="1" dirty="0" smtClean="0">
                <a:solidFill>
                  <a:schemeClr val="accent2"/>
                </a:solidFill>
              </a:rPr>
              <a:t> </a:t>
            </a:r>
            <a:r>
              <a:rPr lang="af-ZA" b="1" i="1" dirty="0" smtClean="0">
                <a:solidFill>
                  <a:schemeClr val="accent2"/>
                </a:solidFill>
              </a:rPr>
              <a:t>– vers 17-18</a:t>
            </a:r>
            <a:endParaRPr lang="en-Z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419</TotalTime>
  <Words>1495</Words>
  <Application>Microsoft Office PowerPoint</Application>
  <PresentationFormat>On-screen Show (4:3)</PresentationFormat>
  <Paragraphs>127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Aspect</vt:lpstr>
      <vt:lpstr>Herkoms en Toekoms</vt:lpstr>
      <vt:lpstr>Deoksiribonukleïnesuur (DNS)</vt:lpstr>
      <vt:lpstr>Spreekwoorde</vt:lpstr>
      <vt:lpstr>In die Bybel</vt:lpstr>
      <vt:lpstr>1 Johannes 3</vt:lpstr>
      <vt:lpstr>1 Johannes 3</vt:lpstr>
      <vt:lpstr>1 Johannes 3</vt:lpstr>
      <vt:lpstr>1 Johannes 3</vt:lpstr>
      <vt:lpstr>Praktiese voorbeelde (1 Joh 3)</vt:lpstr>
      <vt:lpstr>Rainbow en CC (“CopyCat”)</vt:lpstr>
      <vt:lpstr>Elohiem se gene “aangeskakel”</vt:lpstr>
      <vt:lpstr>Gedagtes ter afsluiting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2015-05-16T11:31:56Z</dcterms:created>
  <dcterms:modified xsi:type="dcterms:W3CDTF">2015-05-16T18:31:10Z</dcterms:modified>
</cp:coreProperties>
</file>