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57" r:id="rId3"/>
    <p:sldId id="265" r:id="rId4"/>
    <p:sldId id="273" r:id="rId5"/>
    <p:sldId id="274" r:id="rId6"/>
    <p:sldId id="275" r:id="rId7"/>
    <p:sldId id="276" r:id="rId8"/>
    <p:sldId id="262" r:id="rId9"/>
    <p:sldId id="277" r:id="rId10"/>
    <p:sldId id="278" r:id="rId11"/>
    <p:sldId id="263" r:id="rId12"/>
    <p:sldId id="279" r:id="rId13"/>
    <p:sldId id="280" r:id="rId14"/>
    <p:sldId id="281" r:id="rId15"/>
    <p:sldId id="264" r:id="rId16"/>
    <p:sldId id="282" r:id="rId17"/>
    <p:sldId id="259" r:id="rId18"/>
    <p:sldId id="266" r:id="rId19"/>
    <p:sldId id="268" r:id="rId20"/>
    <p:sldId id="269" r:id="rId21"/>
    <p:sldId id="270" r:id="rId22"/>
    <p:sldId id="26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870" autoAdjust="0"/>
  </p:normalViewPr>
  <p:slideViewPr>
    <p:cSldViewPr>
      <p:cViewPr varScale="1">
        <p:scale>
          <a:sx n="49" d="100"/>
          <a:sy n="49" d="100"/>
        </p:scale>
        <p:origin x="-175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63A29A-9D39-41F1-871D-CB55B1E5EE8A}" type="datetimeFigureOut">
              <a:rPr lang="en-US" smtClean="0"/>
              <a:pPr/>
              <a:t>8/2/2015</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356D37-1110-435F-9256-2DD9336D13D7}" type="slidenum">
              <a:rPr lang="en-ZA" smtClean="0"/>
              <a:pPr/>
              <a:t>‹#›</a:t>
            </a:fld>
            <a:endParaRPr lang="en-ZA"/>
          </a:p>
        </p:txBody>
      </p:sp>
    </p:spTree>
    <p:extLst>
      <p:ext uri="{BB962C8B-B14F-4D97-AF65-F5344CB8AC3E}">
        <p14:creationId xmlns:p14="http://schemas.microsoft.com/office/powerpoint/2010/main" val="2966660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Definieer Vrees?</a:t>
            </a:r>
          </a:p>
          <a:p>
            <a:pPr marL="228600" indent="-228600">
              <a:buNone/>
            </a:pPr>
            <a:r>
              <a:rPr lang="af-ZA" dirty="0" smtClean="0"/>
              <a:t>- Bang</a:t>
            </a:r>
          </a:p>
          <a:p>
            <a:pPr marL="228600" indent="-228600">
              <a:buNone/>
            </a:pPr>
            <a:r>
              <a:rPr lang="af-ZA" dirty="0" smtClean="0"/>
              <a:t>-</a:t>
            </a:r>
            <a:r>
              <a:rPr lang="af-ZA" baseline="0" dirty="0" smtClean="0"/>
              <a:t> </a:t>
            </a:r>
            <a:r>
              <a:rPr lang="af-ZA" dirty="0" smtClean="0"/>
              <a:t>Eerbied, respek</a:t>
            </a:r>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1</a:t>
            </a:fld>
            <a:endParaRPr lang="en-Z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5.</a:t>
            </a:r>
            <a:r>
              <a:rPr lang="af-ZA" baseline="0" dirty="0" smtClean="0"/>
              <a:t> Werkloosheid</a:t>
            </a:r>
          </a:p>
          <a:p>
            <a:r>
              <a:rPr lang="af-ZA" baseline="0" dirty="0" smtClean="0"/>
              <a:t>6. Honger en gebrek</a:t>
            </a:r>
          </a:p>
          <a:p>
            <a:r>
              <a:rPr lang="af-ZA" baseline="0" dirty="0" smtClean="0"/>
              <a:t>7. Gesondheid/genesing</a:t>
            </a:r>
          </a:p>
          <a:p>
            <a:pPr marL="0" marR="0" indent="0" algn="l" defTabSz="914400" rtl="0" eaLnBrk="1" fontAlgn="auto" latinLnBrk="0" hangingPunct="1">
              <a:lnSpc>
                <a:spcPct val="100000"/>
              </a:lnSpc>
              <a:spcBef>
                <a:spcPts val="0"/>
              </a:spcBef>
              <a:spcAft>
                <a:spcPts val="0"/>
              </a:spcAft>
              <a:buClrTx/>
              <a:buSzTx/>
              <a:buFontTx/>
              <a:buNone/>
              <a:tabLst/>
              <a:defRPr/>
            </a:pPr>
            <a:r>
              <a:rPr lang="af-ZA" baseline="0" dirty="0" smtClean="0"/>
              <a:t>VLG: </a:t>
            </a:r>
            <a:r>
              <a:rPr lang="af-ZA" dirty="0" smtClean="0"/>
              <a:t>8. Verwerping</a:t>
            </a:r>
            <a:endParaRPr lang="af-ZA" baseline="0" dirty="0" smtClean="0"/>
          </a:p>
          <a:p>
            <a:endParaRPr lang="af-ZA" dirty="0" smtClean="0"/>
          </a:p>
        </p:txBody>
      </p:sp>
      <p:sp>
        <p:nvSpPr>
          <p:cNvPr id="4" name="Slide Number Placeholder 3"/>
          <p:cNvSpPr>
            <a:spLocks noGrp="1"/>
          </p:cNvSpPr>
          <p:nvPr>
            <p:ph type="sldNum" sz="quarter" idx="10"/>
          </p:nvPr>
        </p:nvSpPr>
        <p:spPr/>
        <p:txBody>
          <a:bodyPr/>
          <a:lstStyle/>
          <a:p>
            <a:fld id="{C9356D37-1110-435F-9256-2DD9336D13D7}" type="slidenum">
              <a:rPr lang="en-ZA" smtClean="0"/>
              <a:pPr/>
              <a:t>10</a:t>
            </a:fld>
            <a:endParaRPr lang="en-Z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8. Verwerping</a:t>
            </a:r>
            <a:endParaRPr lang="en-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ZA" dirty="0" smtClean="0"/>
              <a:t>9. </a:t>
            </a:r>
            <a:r>
              <a:rPr lang="en-ZA" dirty="0" err="1" smtClean="0"/>
              <a:t>Vroue</a:t>
            </a:r>
            <a:r>
              <a:rPr lang="en-ZA" dirty="0" smtClean="0"/>
              <a:t>: </a:t>
            </a:r>
            <a:r>
              <a:rPr lang="en-ZA" dirty="0" err="1" smtClean="0"/>
              <a:t>voorkoms</a:t>
            </a:r>
            <a:r>
              <a:rPr lang="en-ZA" dirty="0" smtClean="0"/>
              <a:t> (</a:t>
            </a:r>
            <a:r>
              <a:rPr lang="en-ZA" dirty="0" err="1" smtClean="0"/>
              <a:t>meer</a:t>
            </a:r>
            <a:r>
              <a:rPr lang="en-ZA" dirty="0" smtClean="0"/>
              <a:t> </a:t>
            </a:r>
            <a:r>
              <a:rPr lang="en-ZA" dirty="0" err="1" smtClean="0"/>
              <a:t>aansien</a:t>
            </a:r>
            <a:r>
              <a:rPr lang="en-ZA" baseline="0" dirty="0" smtClean="0"/>
              <a:t> as </a:t>
            </a:r>
            <a:r>
              <a:rPr lang="en-ZA" dirty="0" smtClean="0"/>
              <a:t>Miss Universe)</a:t>
            </a:r>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10. Mans:</a:t>
            </a:r>
            <a:r>
              <a:rPr lang="af-ZA" baseline="0" dirty="0" smtClean="0"/>
              <a:t> </a:t>
            </a:r>
            <a:r>
              <a:rPr lang="af-ZA" dirty="0" smtClean="0"/>
              <a:t>rykdom (meer as genoeg)</a:t>
            </a:r>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11.</a:t>
            </a:r>
            <a:r>
              <a:rPr lang="af-ZA" baseline="0" dirty="0" smtClean="0"/>
              <a:t> Kinderloosheid (en hulle is ’n seën) lote wat opskiet</a:t>
            </a:r>
            <a:endParaRPr lang="af-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 en ongetroud :-)  )</a:t>
            </a:r>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11</a:t>
            </a:fld>
            <a:endParaRPr lang="en-Z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8. Verwerping</a:t>
            </a:r>
            <a:endParaRPr lang="en-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ZA" dirty="0" smtClean="0"/>
              <a:t>9. </a:t>
            </a:r>
            <a:r>
              <a:rPr lang="en-ZA" dirty="0" err="1" smtClean="0"/>
              <a:t>Vroue</a:t>
            </a:r>
            <a:r>
              <a:rPr lang="en-ZA" dirty="0" smtClean="0"/>
              <a:t>: </a:t>
            </a:r>
            <a:r>
              <a:rPr lang="en-ZA" dirty="0" err="1" smtClean="0"/>
              <a:t>voorkoms</a:t>
            </a:r>
            <a:r>
              <a:rPr lang="en-ZA" dirty="0" smtClean="0"/>
              <a:t> (</a:t>
            </a:r>
            <a:r>
              <a:rPr lang="en-ZA" dirty="0" err="1" smtClean="0"/>
              <a:t>meer</a:t>
            </a:r>
            <a:r>
              <a:rPr lang="en-ZA" dirty="0" smtClean="0"/>
              <a:t> </a:t>
            </a:r>
            <a:r>
              <a:rPr lang="en-ZA" dirty="0" err="1" smtClean="0"/>
              <a:t>aansien</a:t>
            </a:r>
            <a:r>
              <a:rPr lang="en-ZA" baseline="0" dirty="0" smtClean="0"/>
              <a:t> as </a:t>
            </a:r>
            <a:r>
              <a:rPr lang="en-ZA" dirty="0" smtClean="0"/>
              <a:t>Miss Universe)</a:t>
            </a:r>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10. Mans:</a:t>
            </a:r>
            <a:r>
              <a:rPr lang="af-ZA" baseline="0" dirty="0" smtClean="0"/>
              <a:t> </a:t>
            </a:r>
            <a:r>
              <a:rPr lang="af-ZA" dirty="0" smtClean="0"/>
              <a:t>rykdom (meer as genoeg)</a:t>
            </a:r>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11.</a:t>
            </a:r>
            <a:r>
              <a:rPr lang="af-ZA" baseline="0" dirty="0" smtClean="0"/>
              <a:t> Kinderloosheid (en hulle is ’n seën) lote wat opskiet</a:t>
            </a:r>
            <a:endParaRPr lang="af-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 en ongetroud :-)  )</a:t>
            </a:r>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12</a:t>
            </a:fld>
            <a:endParaRPr lang="en-Z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8. Verwerping</a:t>
            </a:r>
            <a:endParaRPr lang="en-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ZA" dirty="0" smtClean="0"/>
              <a:t>9. </a:t>
            </a:r>
            <a:r>
              <a:rPr lang="en-ZA" dirty="0" err="1" smtClean="0"/>
              <a:t>Vroue</a:t>
            </a:r>
            <a:r>
              <a:rPr lang="en-ZA" dirty="0" smtClean="0"/>
              <a:t>: </a:t>
            </a:r>
            <a:r>
              <a:rPr lang="en-ZA" dirty="0" err="1" smtClean="0"/>
              <a:t>voorkoms</a:t>
            </a:r>
            <a:r>
              <a:rPr lang="en-ZA" dirty="0" smtClean="0"/>
              <a:t> (</a:t>
            </a:r>
            <a:r>
              <a:rPr lang="en-ZA" dirty="0" err="1" smtClean="0"/>
              <a:t>meer</a:t>
            </a:r>
            <a:r>
              <a:rPr lang="en-ZA" dirty="0" smtClean="0"/>
              <a:t> </a:t>
            </a:r>
            <a:r>
              <a:rPr lang="en-ZA" dirty="0" err="1" smtClean="0"/>
              <a:t>aansien</a:t>
            </a:r>
            <a:r>
              <a:rPr lang="en-ZA" baseline="0" dirty="0" smtClean="0"/>
              <a:t> as </a:t>
            </a:r>
            <a:r>
              <a:rPr lang="en-ZA" dirty="0" smtClean="0"/>
              <a:t>Miss Universe)</a:t>
            </a:r>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10. Mans:</a:t>
            </a:r>
            <a:r>
              <a:rPr lang="af-ZA" baseline="0" dirty="0" smtClean="0"/>
              <a:t> </a:t>
            </a:r>
            <a:r>
              <a:rPr lang="af-ZA" dirty="0" smtClean="0"/>
              <a:t>rykdom (meer as genoeg)</a:t>
            </a:r>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11.</a:t>
            </a:r>
            <a:r>
              <a:rPr lang="af-ZA" baseline="0" dirty="0" smtClean="0"/>
              <a:t> Kinderloosheid (en hulle is ’n seën) lote wat opskiet</a:t>
            </a:r>
            <a:endParaRPr lang="af-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 en ongetroud :-)  )</a:t>
            </a:r>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13</a:t>
            </a:fld>
            <a:endParaRPr lang="en-Z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8. Verwerping</a:t>
            </a:r>
            <a:endParaRPr lang="en-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ZA" dirty="0" smtClean="0"/>
              <a:t>9. </a:t>
            </a:r>
            <a:r>
              <a:rPr lang="en-ZA" dirty="0" err="1" smtClean="0"/>
              <a:t>Vroue</a:t>
            </a:r>
            <a:r>
              <a:rPr lang="en-ZA" dirty="0" smtClean="0"/>
              <a:t>: </a:t>
            </a:r>
            <a:r>
              <a:rPr lang="en-ZA" dirty="0" err="1" smtClean="0"/>
              <a:t>voorkoms</a:t>
            </a:r>
            <a:r>
              <a:rPr lang="en-ZA" dirty="0" smtClean="0"/>
              <a:t> (</a:t>
            </a:r>
            <a:r>
              <a:rPr lang="en-ZA" dirty="0" err="1" smtClean="0"/>
              <a:t>meer</a:t>
            </a:r>
            <a:r>
              <a:rPr lang="en-ZA" dirty="0" smtClean="0"/>
              <a:t> </a:t>
            </a:r>
            <a:r>
              <a:rPr lang="en-ZA" dirty="0" err="1" smtClean="0"/>
              <a:t>aansien</a:t>
            </a:r>
            <a:r>
              <a:rPr lang="en-ZA" baseline="0" dirty="0" smtClean="0"/>
              <a:t> as </a:t>
            </a:r>
            <a:r>
              <a:rPr lang="en-ZA" dirty="0" smtClean="0"/>
              <a:t>Miss Universe)</a:t>
            </a:r>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10. Mans:</a:t>
            </a:r>
            <a:r>
              <a:rPr lang="af-ZA" baseline="0" dirty="0" smtClean="0"/>
              <a:t> </a:t>
            </a:r>
            <a:r>
              <a:rPr lang="af-ZA" dirty="0" smtClean="0"/>
              <a:t>rykdom (meer as genoeg)</a:t>
            </a:r>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11.</a:t>
            </a:r>
            <a:r>
              <a:rPr lang="af-ZA" baseline="0" dirty="0" smtClean="0"/>
              <a:t> Kinderloosheid (en hulle is ’n seën) lote wat opskiet</a:t>
            </a:r>
            <a:endParaRPr lang="af-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 en ongetroud :-)  )</a:t>
            </a:r>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VLG:</a:t>
            </a:r>
            <a:r>
              <a:rPr lang="af-ZA" baseline="0" dirty="0" smtClean="0"/>
              <a:t> </a:t>
            </a:r>
            <a:r>
              <a:rPr lang="en-ZA" dirty="0" smtClean="0"/>
              <a:t>12. Leer </a:t>
            </a:r>
            <a:r>
              <a:rPr lang="en-ZA" dirty="0" err="1" smtClean="0"/>
              <a:t>insig</a:t>
            </a:r>
            <a:r>
              <a:rPr lang="en-ZA" dirty="0" smtClean="0"/>
              <a:t> in JHWH se </a:t>
            </a:r>
            <a:r>
              <a:rPr lang="en-ZA" dirty="0" err="1" smtClean="0"/>
              <a:t>weë</a:t>
            </a:r>
            <a:endParaRPr lang="en-ZA" dirty="0" smtClean="0"/>
          </a:p>
        </p:txBody>
      </p:sp>
      <p:sp>
        <p:nvSpPr>
          <p:cNvPr id="4" name="Slide Number Placeholder 3"/>
          <p:cNvSpPr>
            <a:spLocks noGrp="1"/>
          </p:cNvSpPr>
          <p:nvPr>
            <p:ph type="sldNum" sz="quarter" idx="10"/>
          </p:nvPr>
        </p:nvSpPr>
        <p:spPr/>
        <p:txBody>
          <a:bodyPr/>
          <a:lstStyle/>
          <a:p>
            <a:fld id="{C9356D37-1110-435F-9256-2DD9336D13D7}" type="slidenum">
              <a:rPr lang="en-ZA" smtClean="0"/>
              <a:pPr/>
              <a:t>14</a:t>
            </a:fld>
            <a:endParaRPr lang="en-Z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Meer geestelik:</a:t>
            </a:r>
            <a:endParaRPr lang="en-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ZA" dirty="0" smtClean="0"/>
              <a:t>12. Leer </a:t>
            </a:r>
            <a:r>
              <a:rPr lang="en-ZA" dirty="0" err="1" smtClean="0"/>
              <a:t>insig</a:t>
            </a:r>
            <a:r>
              <a:rPr lang="en-ZA" dirty="0" smtClean="0"/>
              <a:t> in JHWH se </a:t>
            </a:r>
            <a:r>
              <a:rPr lang="en-ZA" dirty="0" err="1" smtClean="0"/>
              <a:t>weë</a:t>
            </a:r>
            <a:endParaRPr lang="en-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13.</a:t>
            </a:r>
            <a:r>
              <a:rPr lang="af-ZA" baseline="0" dirty="0" smtClean="0"/>
              <a:t> JHWH merk op, en roep dit in herinnering</a:t>
            </a:r>
          </a:p>
        </p:txBody>
      </p:sp>
      <p:sp>
        <p:nvSpPr>
          <p:cNvPr id="4" name="Slide Number Placeholder 3"/>
          <p:cNvSpPr>
            <a:spLocks noGrp="1"/>
          </p:cNvSpPr>
          <p:nvPr>
            <p:ph type="sldNum" sz="quarter" idx="10"/>
          </p:nvPr>
        </p:nvSpPr>
        <p:spPr/>
        <p:txBody>
          <a:bodyPr/>
          <a:lstStyle/>
          <a:p>
            <a:fld id="{C9356D37-1110-435F-9256-2DD9336D13D7}" type="slidenum">
              <a:rPr lang="en-ZA" smtClean="0"/>
              <a:pPr/>
              <a:t>15</a:t>
            </a:fld>
            <a:endParaRPr lang="en-Z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Meer geestelik:</a:t>
            </a:r>
            <a:endParaRPr lang="en-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ZA" dirty="0" smtClean="0"/>
              <a:t>12. Leer </a:t>
            </a:r>
            <a:r>
              <a:rPr lang="en-ZA" dirty="0" err="1" smtClean="0"/>
              <a:t>insig</a:t>
            </a:r>
            <a:r>
              <a:rPr lang="en-ZA" dirty="0" smtClean="0"/>
              <a:t> in JHWH se </a:t>
            </a:r>
            <a:r>
              <a:rPr lang="en-ZA" dirty="0" err="1" smtClean="0"/>
              <a:t>weë</a:t>
            </a:r>
            <a:endParaRPr lang="en-ZA"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af-ZA" dirty="0" smtClean="0"/>
              <a:t>13.</a:t>
            </a:r>
            <a:r>
              <a:rPr lang="af-ZA" baseline="0" dirty="0" smtClean="0"/>
              <a:t> JHWH merk op, en roep dit in herinnering</a:t>
            </a:r>
          </a:p>
          <a:p>
            <a:pPr marL="0" marR="0" indent="0" algn="l" defTabSz="914400" rtl="0" eaLnBrk="1" fontAlgn="auto" latinLnBrk="0" hangingPunct="1">
              <a:lnSpc>
                <a:spcPct val="100000"/>
              </a:lnSpc>
              <a:spcBef>
                <a:spcPts val="0"/>
              </a:spcBef>
              <a:spcAft>
                <a:spcPts val="0"/>
              </a:spcAft>
              <a:buClrTx/>
              <a:buSzTx/>
              <a:buFontTx/>
              <a:buNone/>
              <a:tabLst/>
              <a:defRPr/>
            </a:pPr>
            <a:r>
              <a:rPr lang="af-ZA" baseline="0" dirty="0" smtClean="0"/>
              <a:t>NB: VOORWAARDELIKE beloftes</a:t>
            </a:r>
          </a:p>
        </p:txBody>
      </p:sp>
      <p:sp>
        <p:nvSpPr>
          <p:cNvPr id="4" name="Slide Number Placeholder 3"/>
          <p:cNvSpPr>
            <a:spLocks noGrp="1"/>
          </p:cNvSpPr>
          <p:nvPr>
            <p:ph type="sldNum" sz="quarter" idx="10"/>
          </p:nvPr>
        </p:nvSpPr>
        <p:spPr/>
        <p:txBody>
          <a:bodyPr/>
          <a:lstStyle/>
          <a:p>
            <a:fld id="{C9356D37-1110-435F-9256-2DD9336D13D7}" type="slidenum">
              <a:rPr lang="en-ZA" smtClean="0"/>
              <a:pPr/>
              <a:t>16</a:t>
            </a:fld>
            <a:endParaRPr lang="en-Z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Is dit moontlik dat ’n gelowige/geredde/</a:t>
            </a:r>
            <a:r>
              <a:rPr lang="af-ZA" dirty="0" err="1" smtClean="0"/>
              <a:t>geesvervulde</a:t>
            </a:r>
            <a:endParaRPr lang="af-ZA" dirty="0" smtClean="0"/>
          </a:p>
          <a:p>
            <a:r>
              <a:rPr lang="af-ZA" dirty="0" smtClean="0"/>
              <a:t>   nie</a:t>
            </a:r>
            <a:r>
              <a:rPr lang="af-ZA" baseline="0" dirty="0" smtClean="0"/>
              <a:t> Godvresend wandel nie??</a:t>
            </a:r>
            <a:endParaRPr lang="af-ZA" dirty="0" smtClean="0"/>
          </a:p>
          <a:p>
            <a:r>
              <a:rPr lang="af-ZA" dirty="0" smtClean="0"/>
              <a:t>Ek praat vandag daaroor, want</a:t>
            </a:r>
          </a:p>
          <a:p>
            <a:r>
              <a:rPr lang="af-ZA" dirty="0" smtClean="0"/>
              <a:t>die</a:t>
            </a:r>
            <a:r>
              <a:rPr lang="af-ZA" baseline="0" dirty="0" smtClean="0"/>
              <a:t> Vader het dit op my hart gedruk</a:t>
            </a:r>
          </a:p>
          <a:p>
            <a:r>
              <a:rPr lang="af-ZA" baseline="0" dirty="0" smtClean="0"/>
              <a:t>dat ons ten spyte dat on Hom bely</a:t>
            </a:r>
          </a:p>
          <a:p>
            <a:r>
              <a:rPr lang="af-ZA" baseline="0" dirty="0" smtClean="0"/>
              <a:t>Hom nie altyd vrees nie....</a:t>
            </a:r>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17</a:t>
            </a:fld>
            <a:endParaRPr lang="en-Z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1. Keuse van</a:t>
            </a:r>
            <a:r>
              <a:rPr lang="af-ZA" baseline="0" dirty="0" smtClean="0"/>
              <a:t> politici --&gt; VSA</a:t>
            </a:r>
          </a:p>
          <a:p>
            <a:r>
              <a:rPr lang="af-ZA" dirty="0" smtClean="0"/>
              <a:t>2. gaan deur die</a:t>
            </a:r>
            <a:r>
              <a:rPr lang="af-ZA" baseline="0" dirty="0" smtClean="0"/>
              <a:t> “</a:t>
            </a:r>
            <a:r>
              <a:rPr lang="af-ZA" baseline="0" dirty="0" err="1" smtClean="0"/>
              <a:t>motions</a:t>
            </a:r>
            <a:r>
              <a:rPr lang="af-ZA" baseline="0" dirty="0" smtClean="0"/>
              <a:t>”</a:t>
            </a:r>
          </a:p>
          <a:p>
            <a:r>
              <a:rPr lang="af-ZA" baseline="0" dirty="0" smtClean="0"/>
              <a:t>   maak die regte geluide</a:t>
            </a:r>
          </a:p>
          <a:p>
            <a:r>
              <a:rPr lang="af-ZA" baseline="0" dirty="0" smtClean="0"/>
              <a:t>   bid, Bybel net roetine</a:t>
            </a:r>
          </a:p>
          <a:p>
            <a:r>
              <a:rPr lang="af-ZA" baseline="0" dirty="0" smtClean="0"/>
              <a:t>JHWH is altyd daar, ons hoef nie Sy arm te draai om na ons te luister nie</a:t>
            </a:r>
          </a:p>
          <a:p>
            <a:r>
              <a:rPr lang="af-ZA" baseline="0" dirty="0" smtClean="0"/>
              <a:t>Ons moet onsself op die regte plek kry dat ons ontvanklik is vir Hom</a:t>
            </a:r>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18</a:t>
            </a:fld>
            <a:endParaRPr lang="en-Z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1. Keuse van</a:t>
            </a:r>
            <a:r>
              <a:rPr lang="af-ZA" baseline="0" dirty="0" smtClean="0"/>
              <a:t> politici --&gt; VSA</a:t>
            </a:r>
          </a:p>
          <a:p>
            <a:r>
              <a:rPr lang="af-ZA" dirty="0" smtClean="0"/>
              <a:t>2. gaan deur die</a:t>
            </a:r>
            <a:r>
              <a:rPr lang="af-ZA" baseline="0" dirty="0" smtClean="0"/>
              <a:t> “</a:t>
            </a:r>
            <a:r>
              <a:rPr lang="af-ZA" baseline="0" dirty="0" err="1" smtClean="0"/>
              <a:t>motions</a:t>
            </a:r>
            <a:r>
              <a:rPr lang="af-ZA" baseline="0" dirty="0" smtClean="0"/>
              <a:t>”</a:t>
            </a:r>
          </a:p>
          <a:p>
            <a:r>
              <a:rPr lang="af-ZA" baseline="0" dirty="0" smtClean="0"/>
              <a:t>   maak die regte geluide</a:t>
            </a:r>
          </a:p>
          <a:p>
            <a:r>
              <a:rPr lang="af-ZA" baseline="0" dirty="0" smtClean="0"/>
              <a:t>   bid, Bybel net roetine</a:t>
            </a:r>
          </a:p>
          <a:p>
            <a:r>
              <a:rPr lang="af-ZA" baseline="0" dirty="0" smtClean="0"/>
              <a:t>JHWH is altyd daar, ons hoef nie Sy arm te draai om na ons te luister nie</a:t>
            </a:r>
          </a:p>
          <a:p>
            <a:r>
              <a:rPr lang="af-ZA" baseline="0" dirty="0" smtClean="0"/>
              <a:t>Ons moet onsself op die regte plek kry dat ons ontvanklik is vir Hom</a:t>
            </a:r>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19</a:t>
            </a:fld>
            <a:endParaRPr lang="en-Z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Wie se kenteken is dit?</a:t>
            </a:r>
          </a:p>
          <a:p>
            <a:r>
              <a:rPr lang="af-ZA" dirty="0" smtClean="0"/>
              <a:t>Wie</a:t>
            </a:r>
            <a:r>
              <a:rPr lang="af-ZA" baseline="0" dirty="0" smtClean="0"/>
              <a:t> onthou hulle leuse?</a:t>
            </a:r>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2</a:t>
            </a:fld>
            <a:endParaRPr lang="en-Z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3. Sing uiterlik</a:t>
            </a:r>
            <a:r>
              <a:rPr lang="af-ZA" baseline="0" dirty="0" smtClean="0"/>
              <a:t> lekker saam, maar gedagtes is elders</a:t>
            </a:r>
          </a:p>
          <a:p>
            <a:r>
              <a:rPr lang="af-ZA" baseline="0" dirty="0" smtClean="0"/>
              <a:t>   Besig om aan allerhande dinge te dink Bybel/bid/boodskap</a:t>
            </a:r>
          </a:p>
          <a:p>
            <a:r>
              <a:rPr lang="af-ZA" baseline="0" dirty="0" smtClean="0"/>
              <a:t>4. Sal ons offer wat Hy vra?</a:t>
            </a:r>
          </a:p>
          <a:p>
            <a:r>
              <a:rPr lang="af-ZA" baseline="0" dirty="0" smtClean="0"/>
              <a:t>   Of sal ons dink: ons het dit nodig om te lewe?</a:t>
            </a:r>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20</a:t>
            </a:fld>
            <a:endParaRPr lang="en-Z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3. Sing uiterlik</a:t>
            </a:r>
            <a:r>
              <a:rPr lang="af-ZA" baseline="0" dirty="0" smtClean="0"/>
              <a:t> lekker saam, maar gedagtes is elders</a:t>
            </a:r>
          </a:p>
          <a:p>
            <a:r>
              <a:rPr lang="af-ZA" baseline="0" dirty="0" smtClean="0"/>
              <a:t>   Besig om aan allerhande dinge te dink Bybel/bid/boodskap</a:t>
            </a:r>
          </a:p>
          <a:p>
            <a:r>
              <a:rPr lang="af-ZA" baseline="0" dirty="0" smtClean="0"/>
              <a:t>4. Sal ons offer wat Hy vra?</a:t>
            </a:r>
          </a:p>
          <a:p>
            <a:r>
              <a:rPr lang="af-ZA" baseline="0" dirty="0" smtClean="0"/>
              <a:t>   Of sal ons dink: ons het dit nodig om te lewe?</a:t>
            </a:r>
          </a:p>
          <a:p>
            <a:r>
              <a:rPr lang="af-ZA" baseline="0" dirty="0" smtClean="0"/>
              <a:t>X. Dit wat ek in my privaatheid dink, sê, kyk, begeer</a:t>
            </a:r>
          </a:p>
          <a:p>
            <a:r>
              <a:rPr lang="af-ZA" baseline="0" dirty="0" smtClean="0"/>
              <a:t>   - Asof God nie bewus is daarvan nie</a:t>
            </a:r>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21</a:t>
            </a:fld>
            <a:endParaRPr lang="en-Z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Die Vrees vir God is eintlik nie ingewikkeld nie:</a:t>
            </a:r>
          </a:p>
          <a:p>
            <a:r>
              <a:rPr lang="af-ZA" dirty="0" smtClean="0"/>
              <a:t>1. Wandel volgens Sy Wil</a:t>
            </a:r>
          </a:p>
          <a:p>
            <a:r>
              <a:rPr lang="af-ZA" dirty="0" smtClean="0"/>
              <a:t>2. Leer dit al beter ken en verstaan</a:t>
            </a:r>
          </a:p>
          <a:p>
            <a:r>
              <a:rPr lang="af-ZA" dirty="0" smtClean="0"/>
              <a:t>- Wet</a:t>
            </a:r>
          </a:p>
          <a:p>
            <a:r>
              <a:rPr lang="af-ZA" dirty="0" smtClean="0"/>
              <a:t>- Spreuke/</a:t>
            </a:r>
            <a:r>
              <a:rPr lang="af-ZA" dirty="0" err="1" smtClean="0"/>
              <a:t>Pred</a:t>
            </a:r>
            <a:endParaRPr lang="af-ZA" dirty="0" smtClean="0"/>
          </a:p>
          <a:p>
            <a:r>
              <a:rPr lang="af-ZA" dirty="0" smtClean="0"/>
              <a:t>- Ander dele</a:t>
            </a:r>
          </a:p>
          <a:p>
            <a:r>
              <a:rPr lang="af-ZA" dirty="0" smtClean="0"/>
              <a:t>Bestudeer, bepeins</a:t>
            </a:r>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22</a:t>
            </a:fld>
            <a:endParaRPr lang="en-Z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OMDAT ek</a:t>
            </a:r>
            <a:r>
              <a:rPr lang="af-ZA" baseline="0" dirty="0" smtClean="0"/>
              <a:t> Jahwe VREES, daarom is ek vir niks BANG nie</a:t>
            </a:r>
          </a:p>
          <a:p>
            <a:r>
              <a:rPr lang="af-ZA" baseline="0" dirty="0" smtClean="0"/>
              <a:t>Vrees God: eerbied en respek, maar ook bang wat met jou kan gebeur.</a:t>
            </a:r>
          </a:p>
          <a:p>
            <a:pPr marL="0" marR="0" indent="0" algn="l" defTabSz="914400" rtl="0" eaLnBrk="1" fontAlgn="auto" latinLnBrk="0" hangingPunct="1">
              <a:lnSpc>
                <a:spcPct val="100000"/>
              </a:lnSpc>
              <a:spcBef>
                <a:spcPts val="0"/>
              </a:spcBef>
              <a:spcAft>
                <a:spcPts val="0"/>
              </a:spcAft>
              <a:buClrTx/>
              <a:buSzTx/>
              <a:buFontTx/>
              <a:buNone/>
              <a:tabLst/>
              <a:defRPr/>
            </a:pPr>
            <a:r>
              <a:rPr lang="nl-NL" sz="1200" kern="1200" dirty="0" smtClean="0">
                <a:solidFill>
                  <a:schemeClr val="tx1"/>
                </a:solidFill>
                <a:latin typeface="+mn-lt"/>
                <a:ea typeface="+mn-ea"/>
                <a:cs typeface="+mn-cs"/>
              </a:rPr>
              <a:t>Heb 12:28  Daarom, omdat ons ‘n onwankelbare koninkryk ontvang, laat ons dankbaar wees, en so God welbehaaglik dien met eerbied en vrees. </a:t>
            </a:r>
          </a:p>
          <a:p>
            <a:endParaRPr lang="en-ZA" dirty="0"/>
          </a:p>
        </p:txBody>
      </p:sp>
      <p:sp>
        <p:nvSpPr>
          <p:cNvPr id="4" name="Slide Number Placeholder 3"/>
          <p:cNvSpPr>
            <a:spLocks noGrp="1"/>
          </p:cNvSpPr>
          <p:nvPr>
            <p:ph type="sldNum" sz="quarter" idx="10"/>
          </p:nvPr>
        </p:nvSpPr>
        <p:spPr/>
        <p:txBody>
          <a:bodyPr/>
          <a:lstStyle/>
          <a:p>
            <a:fld id="{C9356D37-1110-435F-9256-2DD9336D13D7}" type="slidenum">
              <a:rPr lang="en-ZA" smtClean="0"/>
              <a:pPr/>
              <a:t>3</a:t>
            </a:fld>
            <a:endParaRPr lang="en-Z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r>
              <a:rPr lang="en-ZA" baseline="0" dirty="0" smtClean="0"/>
              <a:t>1. </a:t>
            </a:r>
            <a:r>
              <a:rPr lang="en-ZA" baseline="0" dirty="0" err="1" smtClean="0"/>
              <a:t>Algemene</a:t>
            </a:r>
            <a:r>
              <a:rPr lang="en-ZA" baseline="0" dirty="0" smtClean="0"/>
              <a:t> </a:t>
            </a:r>
            <a:r>
              <a:rPr lang="en-ZA" baseline="0" dirty="0" err="1" smtClean="0"/>
              <a:t>beginsel</a:t>
            </a:r>
            <a:r>
              <a:rPr lang="en-ZA" baseline="0" dirty="0" smtClean="0"/>
              <a:t>: </a:t>
            </a:r>
            <a:r>
              <a:rPr lang="en-ZA" baseline="0" dirty="0" err="1" smtClean="0"/>
              <a:t>vir</a:t>
            </a:r>
            <a:r>
              <a:rPr lang="en-ZA" baseline="0" dirty="0" smtClean="0"/>
              <a:t> </a:t>
            </a:r>
            <a:r>
              <a:rPr lang="en-ZA" baseline="0" dirty="0" err="1" smtClean="0"/>
              <a:t>vandag</a:t>
            </a:r>
            <a:endParaRPr lang="en-ZA" baseline="0" dirty="0" smtClean="0"/>
          </a:p>
          <a:p>
            <a:pPr marL="228600" indent="-228600">
              <a:buNone/>
            </a:pPr>
            <a:r>
              <a:rPr lang="af-ZA" baseline="0" dirty="0" smtClean="0"/>
              <a:t>2. Politiek</a:t>
            </a:r>
          </a:p>
          <a:p>
            <a:pPr marL="228600" indent="-228600">
              <a:buNone/>
            </a:pPr>
            <a:r>
              <a:rPr lang="af-ZA" baseline="0" dirty="0" smtClean="0"/>
              <a:t>3. Gevaar/Veiligheid</a:t>
            </a:r>
          </a:p>
          <a:p>
            <a:pPr marL="228600" marR="0" indent="-228600" algn="l" defTabSz="914400" rtl="0" eaLnBrk="1" fontAlgn="auto" latinLnBrk="0" hangingPunct="1">
              <a:lnSpc>
                <a:spcPct val="100000"/>
              </a:lnSpc>
              <a:spcBef>
                <a:spcPts val="0"/>
              </a:spcBef>
              <a:spcAft>
                <a:spcPts val="0"/>
              </a:spcAft>
              <a:buClrTx/>
              <a:buSzTx/>
              <a:buFontTx/>
              <a:buNone/>
              <a:tabLst/>
              <a:defRPr/>
            </a:pPr>
            <a:r>
              <a:rPr lang="af-ZA" dirty="0" smtClean="0"/>
              <a:t>4. “</a:t>
            </a:r>
            <a:r>
              <a:rPr lang="af-ZA" baseline="0" dirty="0" smtClean="0"/>
              <a:t>Ter wille van ons kinders se toekoms”</a:t>
            </a:r>
            <a:endParaRPr lang="af-ZA" dirty="0" smtClean="0"/>
          </a:p>
          <a:p>
            <a:pPr marL="228600" indent="-228600">
              <a:buNone/>
            </a:pPr>
            <a:endParaRPr lang="af-ZA" dirty="0" smtClean="0"/>
          </a:p>
        </p:txBody>
      </p:sp>
      <p:sp>
        <p:nvSpPr>
          <p:cNvPr id="4" name="Slide Number Placeholder 3"/>
          <p:cNvSpPr>
            <a:spLocks noGrp="1"/>
          </p:cNvSpPr>
          <p:nvPr>
            <p:ph type="sldNum" sz="quarter" idx="10"/>
          </p:nvPr>
        </p:nvSpPr>
        <p:spPr/>
        <p:txBody>
          <a:bodyPr/>
          <a:lstStyle/>
          <a:p>
            <a:fld id="{C9356D37-1110-435F-9256-2DD9336D13D7}" type="slidenum">
              <a:rPr lang="en-ZA" smtClean="0"/>
              <a:pPr/>
              <a:t>4</a:t>
            </a:fld>
            <a:endParaRPr lang="en-Z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r>
              <a:rPr lang="en-ZA" baseline="0" dirty="0" smtClean="0"/>
              <a:t>1. </a:t>
            </a:r>
            <a:r>
              <a:rPr lang="en-ZA" baseline="0" dirty="0" err="1" smtClean="0"/>
              <a:t>Algemene</a:t>
            </a:r>
            <a:r>
              <a:rPr lang="en-ZA" baseline="0" dirty="0" smtClean="0"/>
              <a:t> </a:t>
            </a:r>
            <a:r>
              <a:rPr lang="en-ZA" baseline="0" dirty="0" err="1" smtClean="0"/>
              <a:t>beginsel</a:t>
            </a:r>
            <a:r>
              <a:rPr lang="en-ZA" baseline="0" dirty="0" smtClean="0"/>
              <a:t>: </a:t>
            </a:r>
            <a:r>
              <a:rPr lang="en-ZA" baseline="0" dirty="0" err="1" smtClean="0"/>
              <a:t>vir</a:t>
            </a:r>
            <a:r>
              <a:rPr lang="en-ZA" baseline="0" dirty="0" smtClean="0"/>
              <a:t> </a:t>
            </a:r>
            <a:r>
              <a:rPr lang="en-ZA" baseline="0" dirty="0" err="1" smtClean="0"/>
              <a:t>vandag</a:t>
            </a:r>
            <a:endParaRPr lang="en-ZA" baseline="0" dirty="0" smtClean="0"/>
          </a:p>
          <a:p>
            <a:pPr marL="228600" indent="-228600">
              <a:buNone/>
            </a:pPr>
            <a:r>
              <a:rPr lang="af-ZA" baseline="0" dirty="0" smtClean="0"/>
              <a:t>2. Politiek</a:t>
            </a:r>
          </a:p>
          <a:p>
            <a:pPr marL="228600" indent="-228600">
              <a:buNone/>
            </a:pPr>
            <a:r>
              <a:rPr lang="af-ZA" baseline="0" dirty="0" smtClean="0"/>
              <a:t>3. Gevaar/Veiligheid</a:t>
            </a:r>
          </a:p>
          <a:p>
            <a:pPr marL="228600" marR="0" indent="-228600" algn="l" defTabSz="914400" rtl="0" eaLnBrk="1" fontAlgn="auto" latinLnBrk="0" hangingPunct="1">
              <a:lnSpc>
                <a:spcPct val="100000"/>
              </a:lnSpc>
              <a:spcBef>
                <a:spcPts val="0"/>
              </a:spcBef>
              <a:spcAft>
                <a:spcPts val="0"/>
              </a:spcAft>
              <a:buClrTx/>
              <a:buSzTx/>
              <a:buFontTx/>
              <a:buNone/>
              <a:tabLst/>
              <a:defRPr/>
            </a:pPr>
            <a:r>
              <a:rPr lang="af-ZA" dirty="0" smtClean="0"/>
              <a:t>4. “</a:t>
            </a:r>
            <a:r>
              <a:rPr lang="af-ZA" baseline="0" dirty="0" smtClean="0"/>
              <a:t>Ter wille van ons kinders se toekoms”</a:t>
            </a:r>
            <a:endParaRPr lang="af-ZA" dirty="0" smtClean="0"/>
          </a:p>
          <a:p>
            <a:pPr marL="228600" indent="-228600">
              <a:buNone/>
            </a:pPr>
            <a:endParaRPr lang="af-ZA" dirty="0" smtClean="0"/>
          </a:p>
        </p:txBody>
      </p:sp>
      <p:sp>
        <p:nvSpPr>
          <p:cNvPr id="4" name="Slide Number Placeholder 3"/>
          <p:cNvSpPr>
            <a:spLocks noGrp="1"/>
          </p:cNvSpPr>
          <p:nvPr>
            <p:ph type="sldNum" sz="quarter" idx="10"/>
          </p:nvPr>
        </p:nvSpPr>
        <p:spPr/>
        <p:txBody>
          <a:bodyPr/>
          <a:lstStyle/>
          <a:p>
            <a:fld id="{C9356D37-1110-435F-9256-2DD9336D13D7}" type="slidenum">
              <a:rPr lang="en-ZA" smtClean="0"/>
              <a:pPr/>
              <a:t>5</a:t>
            </a:fld>
            <a:endParaRPr lang="en-Z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r>
              <a:rPr lang="en-ZA" baseline="0" dirty="0" smtClean="0"/>
              <a:t>1. </a:t>
            </a:r>
            <a:r>
              <a:rPr lang="en-ZA" baseline="0" dirty="0" err="1" smtClean="0"/>
              <a:t>Algemene</a:t>
            </a:r>
            <a:r>
              <a:rPr lang="en-ZA" baseline="0" dirty="0" smtClean="0"/>
              <a:t> </a:t>
            </a:r>
            <a:r>
              <a:rPr lang="en-ZA" baseline="0" dirty="0" err="1" smtClean="0"/>
              <a:t>beginsel</a:t>
            </a:r>
            <a:r>
              <a:rPr lang="en-ZA" baseline="0" dirty="0" smtClean="0"/>
              <a:t>: </a:t>
            </a:r>
            <a:r>
              <a:rPr lang="en-ZA" baseline="0" dirty="0" err="1" smtClean="0"/>
              <a:t>vir</a:t>
            </a:r>
            <a:r>
              <a:rPr lang="en-ZA" baseline="0" dirty="0" smtClean="0"/>
              <a:t> </a:t>
            </a:r>
            <a:r>
              <a:rPr lang="en-ZA" baseline="0" dirty="0" err="1" smtClean="0"/>
              <a:t>vandag</a:t>
            </a:r>
            <a:endParaRPr lang="en-ZA" baseline="0" dirty="0" smtClean="0"/>
          </a:p>
          <a:p>
            <a:pPr marL="228600" indent="-228600">
              <a:buNone/>
            </a:pPr>
            <a:r>
              <a:rPr lang="af-ZA" baseline="0" dirty="0" smtClean="0"/>
              <a:t>2. Politiek</a:t>
            </a:r>
          </a:p>
          <a:p>
            <a:pPr marL="228600" indent="-228600">
              <a:buNone/>
            </a:pPr>
            <a:r>
              <a:rPr lang="af-ZA" baseline="0" dirty="0" smtClean="0"/>
              <a:t>3. Gevaar/Veiligheid</a:t>
            </a:r>
          </a:p>
          <a:p>
            <a:pPr marL="228600" marR="0" indent="-228600" algn="l" defTabSz="914400" rtl="0" eaLnBrk="1" fontAlgn="auto" latinLnBrk="0" hangingPunct="1">
              <a:lnSpc>
                <a:spcPct val="100000"/>
              </a:lnSpc>
              <a:spcBef>
                <a:spcPts val="0"/>
              </a:spcBef>
              <a:spcAft>
                <a:spcPts val="0"/>
              </a:spcAft>
              <a:buClrTx/>
              <a:buSzTx/>
              <a:buFontTx/>
              <a:buNone/>
              <a:tabLst/>
              <a:defRPr/>
            </a:pPr>
            <a:r>
              <a:rPr lang="af-ZA" dirty="0" smtClean="0"/>
              <a:t>4. “</a:t>
            </a:r>
            <a:r>
              <a:rPr lang="af-ZA" baseline="0" dirty="0" smtClean="0"/>
              <a:t>Ter wille van ons kinders se toekoms”</a:t>
            </a:r>
            <a:endParaRPr lang="af-ZA" dirty="0" smtClean="0"/>
          </a:p>
          <a:p>
            <a:pPr marL="228600" indent="-228600">
              <a:buNone/>
            </a:pPr>
            <a:endParaRPr lang="af-ZA" dirty="0" smtClean="0"/>
          </a:p>
        </p:txBody>
      </p:sp>
      <p:sp>
        <p:nvSpPr>
          <p:cNvPr id="4" name="Slide Number Placeholder 3"/>
          <p:cNvSpPr>
            <a:spLocks noGrp="1"/>
          </p:cNvSpPr>
          <p:nvPr>
            <p:ph type="sldNum" sz="quarter" idx="10"/>
          </p:nvPr>
        </p:nvSpPr>
        <p:spPr/>
        <p:txBody>
          <a:bodyPr/>
          <a:lstStyle/>
          <a:p>
            <a:fld id="{C9356D37-1110-435F-9256-2DD9336D13D7}" type="slidenum">
              <a:rPr lang="en-ZA" smtClean="0"/>
              <a:pPr/>
              <a:t>6</a:t>
            </a:fld>
            <a:endParaRPr lang="en-Z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None/>
            </a:pPr>
            <a:r>
              <a:rPr lang="en-ZA" baseline="0" dirty="0" smtClean="0"/>
              <a:t>1. </a:t>
            </a:r>
            <a:r>
              <a:rPr lang="en-ZA" baseline="0" dirty="0" err="1" smtClean="0"/>
              <a:t>Algemene</a:t>
            </a:r>
            <a:r>
              <a:rPr lang="en-ZA" baseline="0" dirty="0" smtClean="0"/>
              <a:t> </a:t>
            </a:r>
            <a:r>
              <a:rPr lang="en-ZA" baseline="0" dirty="0" err="1" smtClean="0"/>
              <a:t>beginsel</a:t>
            </a:r>
            <a:r>
              <a:rPr lang="en-ZA" baseline="0" dirty="0" smtClean="0"/>
              <a:t>: </a:t>
            </a:r>
            <a:r>
              <a:rPr lang="en-ZA" baseline="0" dirty="0" err="1" smtClean="0"/>
              <a:t>vir</a:t>
            </a:r>
            <a:r>
              <a:rPr lang="en-ZA" baseline="0" dirty="0" smtClean="0"/>
              <a:t> </a:t>
            </a:r>
            <a:r>
              <a:rPr lang="en-ZA" baseline="0" dirty="0" err="1" smtClean="0"/>
              <a:t>vandag</a:t>
            </a:r>
            <a:endParaRPr lang="en-ZA" baseline="0" dirty="0" smtClean="0"/>
          </a:p>
          <a:p>
            <a:pPr marL="228600" indent="-228600">
              <a:buNone/>
            </a:pPr>
            <a:r>
              <a:rPr lang="af-ZA" baseline="0" dirty="0" smtClean="0"/>
              <a:t>2. Politiek</a:t>
            </a:r>
          </a:p>
          <a:p>
            <a:pPr marL="228600" indent="-228600">
              <a:buNone/>
            </a:pPr>
            <a:r>
              <a:rPr lang="af-ZA" baseline="0" dirty="0" smtClean="0"/>
              <a:t>3. Gevaar/Veiligheid</a:t>
            </a:r>
          </a:p>
          <a:p>
            <a:pPr marL="228600" marR="0" indent="-228600" algn="l" defTabSz="914400" rtl="0" eaLnBrk="1" fontAlgn="auto" latinLnBrk="0" hangingPunct="1">
              <a:lnSpc>
                <a:spcPct val="100000"/>
              </a:lnSpc>
              <a:spcBef>
                <a:spcPts val="0"/>
              </a:spcBef>
              <a:spcAft>
                <a:spcPts val="0"/>
              </a:spcAft>
              <a:buClrTx/>
              <a:buSzTx/>
              <a:buFontTx/>
              <a:buNone/>
              <a:tabLst/>
              <a:defRPr/>
            </a:pPr>
            <a:r>
              <a:rPr lang="af-ZA" dirty="0" smtClean="0"/>
              <a:t>4. “</a:t>
            </a:r>
            <a:r>
              <a:rPr lang="af-ZA" baseline="0" dirty="0" smtClean="0"/>
              <a:t>Ter wille van ons kinders se toekoms”</a:t>
            </a:r>
            <a:endParaRPr lang="af-ZA" dirty="0" smtClean="0"/>
          </a:p>
          <a:p>
            <a:pPr marL="228600" marR="0" indent="-228600" algn="l" defTabSz="914400" rtl="0" eaLnBrk="1" fontAlgn="auto" latinLnBrk="0" hangingPunct="1">
              <a:lnSpc>
                <a:spcPct val="100000"/>
              </a:lnSpc>
              <a:spcBef>
                <a:spcPts val="0"/>
              </a:spcBef>
              <a:spcAft>
                <a:spcPts val="0"/>
              </a:spcAft>
              <a:buClrTx/>
              <a:buSzTx/>
              <a:buFontTx/>
              <a:buNone/>
              <a:tabLst/>
              <a:defRPr/>
            </a:pPr>
            <a:r>
              <a:rPr lang="af-ZA" dirty="0" smtClean="0"/>
              <a:t>VLG: 5.</a:t>
            </a:r>
            <a:r>
              <a:rPr lang="af-ZA" baseline="0" dirty="0" smtClean="0"/>
              <a:t> Werkloosheid</a:t>
            </a:r>
          </a:p>
          <a:p>
            <a:pPr marL="228600" indent="-228600">
              <a:buNone/>
            </a:pPr>
            <a:endParaRPr lang="af-ZA" dirty="0" smtClean="0"/>
          </a:p>
        </p:txBody>
      </p:sp>
      <p:sp>
        <p:nvSpPr>
          <p:cNvPr id="4" name="Slide Number Placeholder 3"/>
          <p:cNvSpPr>
            <a:spLocks noGrp="1"/>
          </p:cNvSpPr>
          <p:nvPr>
            <p:ph type="sldNum" sz="quarter" idx="10"/>
          </p:nvPr>
        </p:nvSpPr>
        <p:spPr/>
        <p:txBody>
          <a:bodyPr/>
          <a:lstStyle/>
          <a:p>
            <a:fld id="{C9356D37-1110-435F-9256-2DD9336D13D7}" type="slidenum">
              <a:rPr lang="en-ZA" smtClean="0"/>
              <a:pPr/>
              <a:t>7</a:t>
            </a:fld>
            <a:endParaRPr lang="en-Z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5.</a:t>
            </a:r>
            <a:r>
              <a:rPr lang="af-ZA" baseline="0" dirty="0" smtClean="0"/>
              <a:t> Werkloosheid</a:t>
            </a:r>
          </a:p>
          <a:p>
            <a:r>
              <a:rPr lang="af-ZA" baseline="0" dirty="0" smtClean="0"/>
              <a:t>6. Honger en gebrek</a:t>
            </a:r>
          </a:p>
          <a:p>
            <a:r>
              <a:rPr lang="af-ZA" baseline="0" dirty="0" smtClean="0"/>
              <a:t>7. Gesondheid/genesing</a:t>
            </a:r>
          </a:p>
          <a:p>
            <a:endParaRPr lang="af-ZA" dirty="0" smtClean="0"/>
          </a:p>
        </p:txBody>
      </p:sp>
      <p:sp>
        <p:nvSpPr>
          <p:cNvPr id="4" name="Slide Number Placeholder 3"/>
          <p:cNvSpPr>
            <a:spLocks noGrp="1"/>
          </p:cNvSpPr>
          <p:nvPr>
            <p:ph type="sldNum" sz="quarter" idx="10"/>
          </p:nvPr>
        </p:nvSpPr>
        <p:spPr/>
        <p:txBody>
          <a:bodyPr/>
          <a:lstStyle/>
          <a:p>
            <a:fld id="{C9356D37-1110-435F-9256-2DD9336D13D7}" type="slidenum">
              <a:rPr lang="en-ZA" smtClean="0"/>
              <a:pPr/>
              <a:t>8</a:t>
            </a:fld>
            <a:endParaRPr lang="en-Z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af-ZA" dirty="0" smtClean="0"/>
              <a:t>5.</a:t>
            </a:r>
            <a:r>
              <a:rPr lang="af-ZA" baseline="0" dirty="0" smtClean="0"/>
              <a:t> Werkloosheid</a:t>
            </a:r>
          </a:p>
          <a:p>
            <a:r>
              <a:rPr lang="af-ZA" baseline="0" dirty="0" smtClean="0"/>
              <a:t>6. Honger en gebrek</a:t>
            </a:r>
          </a:p>
          <a:p>
            <a:r>
              <a:rPr lang="af-ZA" baseline="0" dirty="0" smtClean="0"/>
              <a:t>7. Gesondheid/genesing</a:t>
            </a:r>
          </a:p>
          <a:p>
            <a:endParaRPr lang="af-ZA" dirty="0" smtClean="0"/>
          </a:p>
        </p:txBody>
      </p:sp>
      <p:sp>
        <p:nvSpPr>
          <p:cNvPr id="4" name="Slide Number Placeholder 3"/>
          <p:cNvSpPr>
            <a:spLocks noGrp="1"/>
          </p:cNvSpPr>
          <p:nvPr>
            <p:ph type="sldNum" sz="quarter" idx="10"/>
          </p:nvPr>
        </p:nvSpPr>
        <p:spPr/>
        <p:txBody>
          <a:bodyPr/>
          <a:lstStyle/>
          <a:p>
            <a:fld id="{C9356D37-1110-435F-9256-2DD9336D13D7}" type="slidenum">
              <a:rPr lang="en-ZA" smtClean="0"/>
              <a:pPr/>
              <a:t>9</a:t>
            </a:fld>
            <a:endParaRPr lang="en-Z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37410397-AC13-4291-AD53-8165E3F1146B}" type="datetimeFigureOut">
              <a:rPr lang="en-US" smtClean="0"/>
              <a:pPr/>
              <a:t>8/2/2015</a:t>
            </a:fld>
            <a:endParaRPr lang="en-ZA"/>
          </a:p>
        </p:txBody>
      </p:sp>
      <p:sp>
        <p:nvSpPr>
          <p:cNvPr id="17" name="Footer Placeholder 16"/>
          <p:cNvSpPr>
            <a:spLocks noGrp="1"/>
          </p:cNvSpPr>
          <p:nvPr>
            <p:ph type="ftr" sz="quarter" idx="11"/>
          </p:nvPr>
        </p:nvSpPr>
        <p:spPr/>
        <p:txBody>
          <a:bodyPr/>
          <a:lstStyle/>
          <a:p>
            <a:endParaRPr lang="en-ZA"/>
          </a:p>
        </p:txBody>
      </p:sp>
      <p:sp>
        <p:nvSpPr>
          <p:cNvPr id="29" name="Slide Number Placeholder 28"/>
          <p:cNvSpPr>
            <a:spLocks noGrp="1"/>
          </p:cNvSpPr>
          <p:nvPr>
            <p:ph type="sldNum" sz="quarter" idx="12"/>
          </p:nvPr>
        </p:nvSpPr>
        <p:spPr/>
        <p:txBody>
          <a:bodyPr/>
          <a:lstStyle/>
          <a:p>
            <a:fld id="{4B0EF35B-53F0-4AEB-9616-C02E388D0014}" type="slidenum">
              <a:rPr lang="en-ZA" smtClean="0"/>
              <a:pPr/>
              <a:t>‹#›</a:t>
            </a:fld>
            <a:endParaRPr lang="en-Z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410397-AC13-4291-AD53-8165E3F1146B}" type="datetimeFigureOut">
              <a:rPr lang="en-US" smtClean="0"/>
              <a:pPr/>
              <a:t>8/2/2015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B0EF35B-53F0-4AEB-9616-C02E388D0014}"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410397-AC13-4291-AD53-8165E3F1146B}" type="datetimeFigureOut">
              <a:rPr lang="en-US" smtClean="0"/>
              <a:pPr/>
              <a:t>8/2/2015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B0EF35B-53F0-4AEB-9616-C02E388D0014}"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7410397-AC13-4291-AD53-8165E3F1146B}" type="datetimeFigureOut">
              <a:rPr lang="en-US" smtClean="0"/>
              <a:pPr/>
              <a:t>8/2/2015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B0EF35B-53F0-4AEB-9616-C02E388D0014}" type="slidenum">
              <a:rPr lang="en-ZA" smtClean="0"/>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7410397-AC13-4291-AD53-8165E3F1146B}" type="datetimeFigureOut">
              <a:rPr lang="en-US" smtClean="0"/>
              <a:pPr/>
              <a:t>8/2/2015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a:xfrm>
            <a:off x="7924800" y="6416675"/>
            <a:ext cx="762000" cy="365125"/>
          </a:xfrm>
        </p:spPr>
        <p:txBody>
          <a:bodyPr/>
          <a:lstStyle/>
          <a:p>
            <a:fld id="{4B0EF35B-53F0-4AEB-9616-C02E388D0014}" type="slidenum">
              <a:rPr lang="en-ZA" smtClean="0"/>
              <a:pPr/>
              <a:t>‹#›</a:t>
            </a:fld>
            <a:endParaRPr lang="en-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410397-AC13-4291-AD53-8165E3F1146B}" type="datetimeFigureOut">
              <a:rPr lang="en-US" smtClean="0"/>
              <a:pPr/>
              <a:t>8/2/2015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B0EF35B-53F0-4AEB-9616-C02E388D0014}" type="slidenum">
              <a:rPr lang="en-ZA" smtClean="0"/>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7410397-AC13-4291-AD53-8165E3F1146B}" type="datetimeFigureOut">
              <a:rPr lang="en-US" smtClean="0"/>
              <a:pPr/>
              <a:t>8/2/2015</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4B0EF35B-53F0-4AEB-9616-C02E388D0014}" type="slidenum">
              <a:rPr lang="en-ZA" smtClean="0"/>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7410397-AC13-4291-AD53-8165E3F1146B}" type="datetimeFigureOut">
              <a:rPr lang="en-US" smtClean="0"/>
              <a:pPr/>
              <a:t>8/2/2015</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4B0EF35B-53F0-4AEB-9616-C02E388D0014}" type="slidenum">
              <a:rPr lang="en-ZA" smtClean="0"/>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410397-AC13-4291-AD53-8165E3F1146B}" type="datetimeFigureOut">
              <a:rPr lang="en-US" smtClean="0"/>
              <a:pPr/>
              <a:t>8/2/2015</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4B0EF35B-53F0-4AEB-9616-C02E388D0014}"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7410397-AC13-4291-AD53-8165E3F1146B}" type="datetimeFigureOut">
              <a:rPr lang="en-US" smtClean="0"/>
              <a:pPr/>
              <a:t>8/2/2015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B0EF35B-53F0-4AEB-9616-C02E388D0014}" type="slidenum">
              <a:rPr lang="en-ZA" smtClean="0"/>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7410397-AC13-4291-AD53-8165E3F1146B}" type="datetimeFigureOut">
              <a:rPr lang="en-US" smtClean="0"/>
              <a:pPr/>
              <a:t>8/2/2015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B0EF35B-53F0-4AEB-9616-C02E388D0014}" type="slidenum">
              <a:rPr lang="en-ZA" smtClean="0"/>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37410397-AC13-4291-AD53-8165E3F1146B}" type="datetimeFigureOut">
              <a:rPr lang="en-US" smtClean="0"/>
              <a:pPr/>
              <a:t>8/2/2015</a:t>
            </a:fld>
            <a:endParaRPr lang="en-Z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Z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B0EF35B-53F0-4AEB-9616-C02E388D0014}" type="slidenum">
              <a:rPr lang="en-ZA" smtClean="0"/>
              <a:pPr/>
              <a:t>‹#›</a:t>
            </a:fld>
            <a:endParaRPr lang="en-ZA"/>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f-ZA" sz="11400" i="1" dirty="0" smtClean="0">
                <a:solidFill>
                  <a:schemeClr val="bg2"/>
                </a:solidFill>
                <a:latin typeface="Viner Hand ITC" pitchFamily="66" charset="0"/>
              </a:rPr>
              <a:t>Vrees</a:t>
            </a:r>
            <a:endParaRPr lang="en-ZA" i="1" dirty="0">
              <a:solidFill>
                <a:schemeClr val="bg2"/>
              </a:solidFill>
              <a:latin typeface="Viner Hand ITC" pitchFamily="66" charset="0"/>
            </a:endParaRPr>
          </a:p>
        </p:txBody>
      </p:sp>
      <p:sp>
        <p:nvSpPr>
          <p:cNvPr id="3" name="Subtitle 2"/>
          <p:cNvSpPr>
            <a:spLocks noGrp="1"/>
          </p:cNvSpPr>
          <p:nvPr>
            <p:ph type="subTitle" idx="1"/>
          </p:nvPr>
        </p:nvSpPr>
        <p:spPr/>
        <p:txBody>
          <a:bodyPr/>
          <a:lstStyle/>
          <a:p>
            <a:pPr algn="r"/>
            <a:r>
              <a:rPr lang="af-ZA" dirty="0" smtClean="0"/>
              <a:t>2 Augustus 2015</a:t>
            </a:r>
            <a:endParaRPr lang="en-Z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a:xfrm>
            <a:off x="457200" y="1142984"/>
            <a:ext cx="8229600" cy="5166376"/>
          </a:xfrm>
        </p:spPr>
        <p:txBody>
          <a:bodyPr>
            <a:noAutofit/>
          </a:bodyPr>
          <a:lstStyle/>
          <a:p>
            <a:pPr marL="651510" indent="-514350">
              <a:spcBef>
                <a:spcPts val="1200"/>
              </a:spcBef>
              <a:buFont typeface="+mj-lt"/>
              <a:buAutoNum type="arabicPeriod" startAt="5"/>
            </a:pPr>
            <a:r>
              <a:rPr lang="nl-NL" sz="2400" dirty="0" smtClean="0">
                <a:solidFill>
                  <a:schemeClr val="tx1">
                    <a:lumMod val="75000"/>
                  </a:schemeClr>
                </a:solidFill>
              </a:rPr>
              <a:t>Welgeluksalig is elkeen wat Jahwe vrees, wat in sy weë wandel! Die </a:t>
            </a:r>
            <a:r>
              <a:rPr lang="nl-NL" sz="2400" u="sng" dirty="0" smtClean="0">
                <a:solidFill>
                  <a:schemeClr val="tx1">
                    <a:lumMod val="75000"/>
                  </a:schemeClr>
                </a:solidFill>
              </a:rPr>
              <a:t>opbrings van jou hande</a:t>
            </a:r>
            <a:r>
              <a:rPr lang="nl-NL" sz="2400" dirty="0" smtClean="0">
                <a:solidFill>
                  <a:schemeClr val="tx1">
                    <a:lumMod val="75000"/>
                  </a:schemeClr>
                </a:solidFill>
              </a:rPr>
              <a:t> sal jy sekerlik eet; gelukkig is jy, en dit </a:t>
            </a:r>
            <a:r>
              <a:rPr lang="nl-NL" sz="2400" u="sng" dirty="0" smtClean="0">
                <a:solidFill>
                  <a:schemeClr val="tx1">
                    <a:lumMod val="75000"/>
                  </a:schemeClr>
                </a:solidFill>
              </a:rPr>
              <a:t>gaan met jou goed</a:t>
            </a:r>
            <a:r>
              <a:rPr lang="nl-NL" sz="2400" dirty="0" smtClean="0">
                <a:solidFill>
                  <a:schemeClr val="tx1">
                    <a:lumMod val="75000"/>
                  </a:schemeClr>
                </a:solidFill>
              </a:rPr>
              <a:t>! Ps 128:1-2</a:t>
            </a:r>
          </a:p>
          <a:p>
            <a:pPr marL="651510" indent="-514350">
              <a:spcBef>
                <a:spcPts val="1200"/>
              </a:spcBef>
              <a:buFont typeface="+mj-lt"/>
              <a:buAutoNum type="arabicPeriod" startAt="5"/>
            </a:pPr>
            <a:r>
              <a:rPr lang="nl-NL" sz="2400" dirty="0" smtClean="0">
                <a:solidFill>
                  <a:schemeClr val="tx1">
                    <a:lumMod val="75000"/>
                  </a:schemeClr>
                </a:solidFill>
              </a:rPr>
              <a:t>... die wat Hom vrees, het </a:t>
            </a:r>
            <a:r>
              <a:rPr lang="nl-NL" sz="2400" u="sng" dirty="0" smtClean="0">
                <a:solidFill>
                  <a:schemeClr val="tx1">
                    <a:lumMod val="75000"/>
                  </a:schemeClr>
                </a:solidFill>
              </a:rPr>
              <a:t>geen gebrek</a:t>
            </a:r>
            <a:r>
              <a:rPr lang="nl-NL" sz="2400" dirty="0" smtClean="0">
                <a:solidFill>
                  <a:schemeClr val="tx1">
                    <a:lumMod val="75000"/>
                  </a:schemeClr>
                </a:solidFill>
              </a:rPr>
              <a:t> nie. Ps 34:10</a:t>
            </a:r>
            <a:br>
              <a:rPr lang="nl-NL" sz="2400" dirty="0" smtClean="0">
                <a:solidFill>
                  <a:schemeClr val="tx1">
                    <a:lumMod val="75000"/>
                  </a:schemeClr>
                </a:solidFill>
              </a:rPr>
            </a:br>
            <a:r>
              <a:rPr lang="nl-NL" sz="2400" dirty="0" smtClean="0">
                <a:solidFill>
                  <a:schemeClr val="tx1">
                    <a:lumMod val="75000"/>
                  </a:schemeClr>
                </a:solidFill>
              </a:rPr>
              <a:t>Aan die wat Hom vrees, het Hy </a:t>
            </a:r>
            <a:r>
              <a:rPr lang="nl-NL" sz="2400" u="sng" dirty="0" smtClean="0">
                <a:solidFill>
                  <a:schemeClr val="tx1">
                    <a:lumMod val="75000"/>
                  </a:schemeClr>
                </a:solidFill>
              </a:rPr>
              <a:t>spys</a:t>
            </a:r>
            <a:r>
              <a:rPr lang="nl-NL" sz="2400" dirty="0" smtClean="0">
                <a:solidFill>
                  <a:schemeClr val="tx1">
                    <a:lumMod val="75000"/>
                  </a:schemeClr>
                </a:solidFill>
              </a:rPr>
              <a:t> gegee... Ps 111:5</a:t>
            </a:r>
            <a:br>
              <a:rPr lang="nl-NL" sz="2400" dirty="0" smtClean="0">
                <a:solidFill>
                  <a:schemeClr val="tx1">
                    <a:lumMod val="75000"/>
                  </a:schemeClr>
                </a:solidFill>
              </a:rPr>
            </a:br>
            <a:r>
              <a:rPr lang="nl-NL" sz="2400" dirty="0" smtClean="0">
                <a:solidFill>
                  <a:schemeClr val="tx1">
                    <a:lumMod val="75000"/>
                  </a:schemeClr>
                </a:solidFill>
              </a:rPr>
              <a:t>Die vrees van Jahweh is tot die lewe; en </a:t>
            </a:r>
            <a:r>
              <a:rPr lang="nl-NL" sz="2400" u="sng" dirty="0" smtClean="0">
                <a:solidFill>
                  <a:schemeClr val="tx1">
                    <a:lumMod val="75000"/>
                  </a:schemeClr>
                </a:solidFill>
              </a:rPr>
              <a:t>versadig</a:t>
            </a:r>
            <a:r>
              <a:rPr lang="nl-NL" sz="2400" dirty="0" smtClean="0">
                <a:solidFill>
                  <a:schemeClr val="tx1">
                    <a:lumMod val="75000"/>
                  </a:schemeClr>
                </a:solidFill>
              </a:rPr>
              <a:t> bring ’n mens die nag deur, </a:t>
            </a:r>
            <a:r>
              <a:rPr lang="nl-NL" sz="2400" u="sng" dirty="0" smtClean="0">
                <a:solidFill>
                  <a:schemeClr val="tx1">
                    <a:lumMod val="75000"/>
                  </a:schemeClr>
                </a:solidFill>
              </a:rPr>
              <a:t>sonder om deur ’n onheil besoek</a:t>
            </a:r>
            <a:r>
              <a:rPr lang="nl-NL" sz="2400" dirty="0" smtClean="0">
                <a:solidFill>
                  <a:schemeClr val="tx1">
                    <a:lumMod val="75000"/>
                  </a:schemeClr>
                </a:solidFill>
              </a:rPr>
              <a:t> te word. Spr 19:23</a:t>
            </a:r>
          </a:p>
          <a:p>
            <a:pPr marL="651510" indent="-514350">
              <a:spcBef>
                <a:spcPts val="1200"/>
              </a:spcBef>
              <a:buFont typeface="+mj-lt"/>
              <a:buAutoNum type="arabicPeriod" startAt="5"/>
            </a:pPr>
            <a:r>
              <a:rPr lang="nl-NL" sz="2400" dirty="0" smtClean="0"/>
              <a:t>Maar vir julle wat my Naam vrees, sal die son van </a:t>
            </a:r>
            <a:r>
              <a:rPr lang="nl-NL" sz="2400" u="sng" dirty="0" smtClean="0"/>
              <a:t>geregtigheid</a:t>
            </a:r>
            <a:r>
              <a:rPr lang="nl-NL" sz="2400" dirty="0" smtClean="0"/>
              <a:t> opgaan, en daar sal </a:t>
            </a:r>
            <a:r>
              <a:rPr lang="nl-NL" sz="2400" u="sng" dirty="0" smtClean="0"/>
              <a:t>genesing</a:t>
            </a:r>
            <a:r>
              <a:rPr lang="nl-NL" sz="2400" dirty="0" smtClean="0"/>
              <a:t> onder sy vleuels wees; en julle sal uittrek en huppel soos kalwers uit die stal. </a:t>
            </a:r>
            <a:r>
              <a:rPr lang="nl-NL" sz="2400" dirty="0" smtClean="0">
                <a:solidFill>
                  <a:schemeClr val="accent2"/>
                </a:solidFill>
              </a:rPr>
              <a:t>Mal 4:2</a:t>
            </a:r>
          </a:p>
          <a:p>
            <a:pPr marL="651510" indent="-514350">
              <a:spcBef>
                <a:spcPts val="1200"/>
              </a:spcBef>
              <a:buFont typeface="+mj-lt"/>
              <a:buAutoNum type="arabicPeriod" startAt="5"/>
            </a:pPr>
            <a:endParaRPr lang="nl-NL"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p:txBody>
          <a:bodyPr>
            <a:normAutofit/>
          </a:bodyPr>
          <a:lstStyle/>
          <a:p>
            <a:pPr marL="651510" indent="-514350">
              <a:spcBef>
                <a:spcPts val="1200"/>
              </a:spcBef>
              <a:buFont typeface="+mj-lt"/>
              <a:buAutoNum type="arabicPeriod" startAt="8"/>
            </a:pPr>
            <a:r>
              <a:rPr lang="nl-NL" sz="2400" u="sng" dirty="0" smtClean="0"/>
              <a:t>Soos ’n vader</a:t>
            </a:r>
            <a:r>
              <a:rPr lang="nl-NL" sz="2400" dirty="0" smtClean="0"/>
              <a:t> hom ontferm oor die kinders, so ontferm Jahwe Hom oor die wat Hom vrees. </a:t>
            </a:r>
            <a:r>
              <a:rPr lang="nl-NL" sz="2400" dirty="0" smtClean="0">
                <a:solidFill>
                  <a:schemeClr val="accent2"/>
                </a:solidFill>
              </a:rPr>
              <a:t>Ps 103:13</a:t>
            </a:r>
            <a:endParaRPr lang="nl-NL" sz="24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p:txBody>
          <a:bodyPr>
            <a:normAutofit/>
          </a:bodyPr>
          <a:lstStyle/>
          <a:p>
            <a:pPr marL="651510" indent="-514350">
              <a:spcBef>
                <a:spcPts val="1200"/>
              </a:spcBef>
              <a:buFont typeface="+mj-lt"/>
              <a:buAutoNum type="arabicPeriod" startAt="8"/>
            </a:pPr>
            <a:r>
              <a:rPr lang="nl-NL" sz="2400" u="sng" dirty="0" smtClean="0">
                <a:solidFill>
                  <a:schemeClr val="tx1">
                    <a:lumMod val="75000"/>
                  </a:schemeClr>
                </a:solidFill>
              </a:rPr>
              <a:t>Soos ’n vader</a:t>
            </a:r>
            <a:r>
              <a:rPr lang="nl-NL" sz="2400" dirty="0" smtClean="0">
                <a:solidFill>
                  <a:schemeClr val="tx1">
                    <a:lumMod val="75000"/>
                  </a:schemeClr>
                </a:solidFill>
              </a:rPr>
              <a:t> hom ontferm oor die kinders, so ontferm Jahwe Hom oor die wat Hom vrees. Ps 103:13</a:t>
            </a:r>
          </a:p>
          <a:p>
            <a:pPr marL="651510" indent="-514350">
              <a:spcBef>
                <a:spcPts val="1200"/>
              </a:spcBef>
              <a:buFont typeface="+mj-lt"/>
              <a:buAutoNum type="arabicPeriod" startAt="8"/>
            </a:pPr>
            <a:r>
              <a:rPr lang="nl-NL" sz="2400" dirty="0" smtClean="0"/>
              <a:t>Die bevalligheid is bedrog, en die skoonheid is nietigheid; ’n vrou wat Jahwe vrees, </a:t>
            </a:r>
            <a:r>
              <a:rPr lang="nl-NL" sz="2400" u="sng" dirty="0" smtClean="0"/>
              <a:t>sy moet geprys</a:t>
            </a:r>
            <a:r>
              <a:rPr lang="nl-NL" sz="2400" dirty="0" smtClean="0"/>
              <a:t> word. </a:t>
            </a:r>
            <a:r>
              <a:rPr lang="nl-NL" sz="2400" dirty="0" smtClean="0">
                <a:solidFill>
                  <a:schemeClr val="accent2"/>
                </a:solidFill>
              </a:rPr>
              <a:t>Spr 31:30</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p:txBody>
          <a:bodyPr>
            <a:normAutofit/>
          </a:bodyPr>
          <a:lstStyle/>
          <a:p>
            <a:pPr marL="651510" indent="-514350">
              <a:spcBef>
                <a:spcPts val="1200"/>
              </a:spcBef>
              <a:buFont typeface="+mj-lt"/>
              <a:buAutoNum type="arabicPeriod" startAt="8"/>
            </a:pPr>
            <a:r>
              <a:rPr lang="nl-NL" sz="2400" u="sng" dirty="0" smtClean="0">
                <a:solidFill>
                  <a:schemeClr val="tx1">
                    <a:lumMod val="75000"/>
                  </a:schemeClr>
                </a:solidFill>
              </a:rPr>
              <a:t>Soos ’n vader</a:t>
            </a:r>
            <a:r>
              <a:rPr lang="nl-NL" sz="2400" dirty="0" smtClean="0">
                <a:solidFill>
                  <a:schemeClr val="tx1">
                    <a:lumMod val="75000"/>
                  </a:schemeClr>
                </a:solidFill>
              </a:rPr>
              <a:t> hom ontferm oor die kinders, so ontferm Jahwe Hom oor die wat Hom vrees. Ps 103:13</a:t>
            </a:r>
          </a:p>
          <a:p>
            <a:pPr marL="651510" indent="-514350">
              <a:spcBef>
                <a:spcPts val="1200"/>
              </a:spcBef>
              <a:buFont typeface="+mj-lt"/>
              <a:buAutoNum type="arabicPeriod" startAt="8"/>
            </a:pPr>
            <a:r>
              <a:rPr lang="nl-NL" sz="2400" dirty="0" smtClean="0">
                <a:solidFill>
                  <a:schemeClr val="tx1">
                    <a:lumMod val="75000"/>
                  </a:schemeClr>
                </a:solidFill>
              </a:rPr>
              <a:t>Die bevalligheid is bedrog, en die skoonheid is nietigheid; ’n vrou wat Jahwe vrees, </a:t>
            </a:r>
            <a:r>
              <a:rPr lang="nl-NL" sz="2400" u="sng" dirty="0" smtClean="0">
                <a:solidFill>
                  <a:schemeClr val="tx1">
                    <a:lumMod val="75000"/>
                  </a:schemeClr>
                </a:solidFill>
              </a:rPr>
              <a:t>sy moet geprys</a:t>
            </a:r>
            <a:r>
              <a:rPr lang="nl-NL" sz="2400" dirty="0" smtClean="0">
                <a:solidFill>
                  <a:schemeClr val="tx1">
                    <a:lumMod val="75000"/>
                  </a:schemeClr>
                </a:solidFill>
              </a:rPr>
              <a:t> word. Spr 31:30</a:t>
            </a:r>
          </a:p>
          <a:p>
            <a:pPr marL="651510" indent="-514350">
              <a:spcBef>
                <a:spcPts val="1200"/>
              </a:spcBef>
              <a:buFont typeface="+mj-lt"/>
              <a:buAutoNum type="arabicPeriod" startAt="8"/>
            </a:pPr>
            <a:r>
              <a:rPr lang="nl-NL" sz="2400" dirty="0" smtClean="0"/>
              <a:t>Welgeluksalig is die man wat Jahwe vrees, wat ’n groot welbehae in sy gebooie het. </a:t>
            </a:r>
            <a:r>
              <a:rPr lang="nl-NL" sz="2400" u="sng" dirty="0" smtClean="0"/>
              <a:t>Oorvloed en rykdom</a:t>
            </a:r>
            <a:r>
              <a:rPr lang="nl-NL" sz="2400" dirty="0" smtClean="0"/>
              <a:t> is in sy huis... </a:t>
            </a:r>
            <a:r>
              <a:rPr lang="nl-NL" sz="2400" dirty="0" smtClean="0">
                <a:solidFill>
                  <a:schemeClr val="accent2"/>
                </a:solidFill>
              </a:rPr>
              <a:t>Ps 112:1, 3</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p:txBody>
          <a:bodyPr>
            <a:normAutofit lnSpcReduction="10000"/>
          </a:bodyPr>
          <a:lstStyle/>
          <a:p>
            <a:pPr marL="651510" indent="-514350">
              <a:spcBef>
                <a:spcPts val="1200"/>
              </a:spcBef>
              <a:buFont typeface="+mj-lt"/>
              <a:buAutoNum type="arabicPeriod" startAt="8"/>
            </a:pPr>
            <a:r>
              <a:rPr lang="nl-NL" sz="2400" u="sng" dirty="0" smtClean="0">
                <a:solidFill>
                  <a:schemeClr val="tx1">
                    <a:lumMod val="75000"/>
                  </a:schemeClr>
                </a:solidFill>
              </a:rPr>
              <a:t>Soos ’n vader</a:t>
            </a:r>
            <a:r>
              <a:rPr lang="nl-NL" sz="2400" dirty="0" smtClean="0">
                <a:solidFill>
                  <a:schemeClr val="tx1">
                    <a:lumMod val="75000"/>
                  </a:schemeClr>
                </a:solidFill>
              </a:rPr>
              <a:t> hom ontferm oor die kinders, so ontferm Jahwe Hom oor die wat Hom vrees. Ps 103:13</a:t>
            </a:r>
          </a:p>
          <a:p>
            <a:pPr marL="651510" indent="-514350">
              <a:spcBef>
                <a:spcPts val="1200"/>
              </a:spcBef>
              <a:buFont typeface="+mj-lt"/>
              <a:buAutoNum type="arabicPeriod" startAt="8"/>
            </a:pPr>
            <a:r>
              <a:rPr lang="nl-NL" sz="2400" dirty="0" smtClean="0">
                <a:solidFill>
                  <a:schemeClr val="tx1">
                    <a:lumMod val="75000"/>
                  </a:schemeClr>
                </a:solidFill>
              </a:rPr>
              <a:t>Die bevalligheid is bedrog, en die skoonheid is nietigheid; ’n vrou wat Jahwe vrees, </a:t>
            </a:r>
            <a:r>
              <a:rPr lang="nl-NL" sz="2400" u="sng" dirty="0" smtClean="0">
                <a:solidFill>
                  <a:schemeClr val="tx1">
                    <a:lumMod val="75000"/>
                  </a:schemeClr>
                </a:solidFill>
              </a:rPr>
              <a:t>sy moet geprys</a:t>
            </a:r>
            <a:r>
              <a:rPr lang="nl-NL" sz="2400" dirty="0" smtClean="0">
                <a:solidFill>
                  <a:schemeClr val="tx1">
                    <a:lumMod val="75000"/>
                  </a:schemeClr>
                </a:solidFill>
              </a:rPr>
              <a:t> word. Spr 31:30</a:t>
            </a:r>
          </a:p>
          <a:p>
            <a:pPr marL="651510" indent="-514350">
              <a:spcBef>
                <a:spcPts val="1200"/>
              </a:spcBef>
              <a:buFont typeface="+mj-lt"/>
              <a:buAutoNum type="arabicPeriod" startAt="8"/>
            </a:pPr>
            <a:r>
              <a:rPr lang="nl-NL" sz="2400" dirty="0" smtClean="0">
                <a:solidFill>
                  <a:schemeClr val="tx1">
                    <a:lumMod val="75000"/>
                  </a:schemeClr>
                </a:solidFill>
              </a:rPr>
              <a:t>Welgeluksalig is die man wat Jahwe vrees, wat ’n groot welbehae in sy gebooie het. </a:t>
            </a:r>
            <a:r>
              <a:rPr lang="nl-NL" sz="2400" u="sng" dirty="0" smtClean="0">
                <a:solidFill>
                  <a:schemeClr val="tx1">
                    <a:lumMod val="75000"/>
                  </a:schemeClr>
                </a:solidFill>
              </a:rPr>
              <a:t>Oorvloed en rykdom</a:t>
            </a:r>
            <a:r>
              <a:rPr lang="nl-NL" sz="2400" dirty="0" smtClean="0">
                <a:solidFill>
                  <a:schemeClr val="tx1">
                    <a:lumMod val="75000"/>
                  </a:schemeClr>
                </a:solidFill>
              </a:rPr>
              <a:t> is in sy huis... Ps 112:1, 3</a:t>
            </a:r>
          </a:p>
          <a:p>
            <a:pPr marL="651510" indent="-514350">
              <a:spcBef>
                <a:spcPts val="1200"/>
              </a:spcBef>
              <a:buFont typeface="+mj-lt"/>
              <a:buAutoNum type="arabicPeriod" startAt="8"/>
            </a:pPr>
            <a:r>
              <a:rPr lang="nl-NL" sz="2400" dirty="0" smtClean="0"/>
              <a:t>Welgeluksalig is elkeen wat Jahwe vrees, wat in sy weë wandel! Jou vrou is soos ’n </a:t>
            </a:r>
            <a:r>
              <a:rPr lang="nl-NL" sz="2400" u="sng" dirty="0" smtClean="0"/>
              <a:t>vrugbare</a:t>
            </a:r>
            <a:r>
              <a:rPr lang="nl-NL" sz="2400" dirty="0" smtClean="0"/>
              <a:t> wingerdstok binne-in jou huis; jou kinders soos </a:t>
            </a:r>
            <a:r>
              <a:rPr lang="nl-NL" sz="2400" u="sng" dirty="0" smtClean="0"/>
              <a:t>olyfboompies</a:t>
            </a:r>
            <a:r>
              <a:rPr lang="nl-NL" sz="2400" dirty="0" smtClean="0"/>
              <a:t> rondom jou tafel. </a:t>
            </a:r>
            <a:r>
              <a:rPr lang="nl-NL" sz="2400" dirty="0" smtClean="0">
                <a:solidFill>
                  <a:schemeClr val="accent2"/>
                </a:solidFill>
              </a:rPr>
              <a:t>Ps 128:1, 3</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p:txBody>
          <a:bodyPr>
            <a:normAutofit/>
          </a:bodyPr>
          <a:lstStyle/>
          <a:p>
            <a:pPr marL="651510" indent="-514350">
              <a:spcBef>
                <a:spcPts val="1200"/>
              </a:spcBef>
              <a:buFont typeface="+mj-lt"/>
              <a:buAutoNum type="arabicPeriod" startAt="12"/>
            </a:pPr>
            <a:r>
              <a:rPr lang="nl-NL" sz="2400" dirty="0" smtClean="0"/>
              <a:t>Wie tog is die man wat Jahwe vrees? Hy sal hom leer aangaande die weg wat hy moet kies. Die verborgenheid van Jahwe is vir die wat Hom vrees, en sy verbond om hulle dit bekend te maak. </a:t>
            </a:r>
            <a:r>
              <a:rPr lang="nl-NL" sz="2400" dirty="0" smtClean="0">
                <a:solidFill>
                  <a:schemeClr val="accent2"/>
                </a:solidFill>
              </a:rPr>
              <a:t>Ps 25:12, 14</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p:txBody>
          <a:bodyPr>
            <a:normAutofit/>
          </a:bodyPr>
          <a:lstStyle/>
          <a:p>
            <a:pPr marL="651510" indent="-514350">
              <a:spcBef>
                <a:spcPts val="1200"/>
              </a:spcBef>
              <a:buFont typeface="+mj-lt"/>
              <a:buAutoNum type="arabicPeriod" startAt="12"/>
            </a:pPr>
            <a:r>
              <a:rPr lang="nl-NL" sz="2400" dirty="0" smtClean="0">
                <a:solidFill>
                  <a:schemeClr val="tx1">
                    <a:lumMod val="75000"/>
                  </a:schemeClr>
                </a:solidFill>
              </a:rPr>
              <a:t>Wie tog is die man wat Jahwe vrees? Hy sal hom leer aangaande die weg wat hy moet kies. Die verborgenheid van Jahwe is vir die wat Hom vrees, en sy verbond om hulle dit bekend te maak. Ps 25:12, 14</a:t>
            </a:r>
          </a:p>
          <a:p>
            <a:pPr marL="651510" indent="-514350">
              <a:spcBef>
                <a:spcPts val="1200"/>
              </a:spcBef>
              <a:buFont typeface="+mj-lt"/>
              <a:buAutoNum type="arabicPeriod" startAt="12"/>
            </a:pPr>
            <a:r>
              <a:rPr lang="nl-NL" sz="2400" dirty="0" smtClean="0"/>
              <a:t>Toe het die wat Jahwe vrees, met mekaar gespreek; en Jahwe het dit opgemerk en gehoor, en daar is ’n gedenkboek voor sy aangesig geskrywe vir die wat Jahwe vrees en sy Naam eer. </a:t>
            </a:r>
            <a:r>
              <a:rPr lang="nl-NL" sz="2400" dirty="0" smtClean="0">
                <a:solidFill>
                  <a:schemeClr val="accent2"/>
                </a:solidFill>
              </a:rPr>
              <a:t>Mal 3:16</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Probleem</a:t>
            </a:r>
            <a:endParaRPr lang="en-ZA" dirty="0"/>
          </a:p>
        </p:txBody>
      </p:sp>
      <p:sp>
        <p:nvSpPr>
          <p:cNvPr id="3" name="Content Placeholder 2"/>
          <p:cNvSpPr>
            <a:spLocks noGrp="1"/>
          </p:cNvSpPr>
          <p:nvPr>
            <p:ph idx="1"/>
          </p:nvPr>
        </p:nvSpPr>
        <p:spPr/>
        <p:txBody>
          <a:bodyPr/>
          <a:lstStyle/>
          <a:p>
            <a:r>
              <a:rPr lang="af-ZA" dirty="0" smtClean="0">
                <a:solidFill>
                  <a:schemeClr val="accent5">
                    <a:lumMod val="40000"/>
                    <a:lumOff val="60000"/>
                  </a:schemeClr>
                </a:solidFill>
              </a:rPr>
              <a:t>Onreg</a:t>
            </a:r>
          </a:p>
          <a:p>
            <a:r>
              <a:rPr lang="af-ZA" dirty="0" smtClean="0">
                <a:solidFill>
                  <a:schemeClr val="accent5">
                    <a:lumMod val="40000"/>
                    <a:lumOff val="60000"/>
                  </a:schemeClr>
                </a:solidFill>
              </a:rPr>
              <a:t>Gevaar</a:t>
            </a:r>
          </a:p>
          <a:p>
            <a:r>
              <a:rPr lang="af-ZA" dirty="0" smtClean="0">
                <a:solidFill>
                  <a:schemeClr val="accent5">
                    <a:lumMod val="40000"/>
                    <a:lumOff val="60000"/>
                  </a:schemeClr>
                </a:solidFill>
              </a:rPr>
              <a:t>Geen toekoms</a:t>
            </a:r>
          </a:p>
          <a:p>
            <a:r>
              <a:rPr lang="af-ZA" dirty="0" smtClean="0">
                <a:solidFill>
                  <a:schemeClr val="accent5">
                    <a:lumMod val="40000"/>
                    <a:lumOff val="60000"/>
                  </a:schemeClr>
                </a:solidFill>
              </a:rPr>
              <a:t>Werkloosheid</a:t>
            </a:r>
          </a:p>
          <a:p>
            <a:r>
              <a:rPr lang="af-ZA" dirty="0" smtClean="0">
                <a:solidFill>
                  <a:schemeClr val="accent5">
                    <a:lumMod val="40000"/>
                    <a:lumOff val="60000"/>
                  </a:schemeClr>
                </a:solidFill>
              </a:rPr>
              <a:t>Gebrek</a:t>
            </a:r>
          </a:p>
          <a:p>
            <a:r>
              <a:rPr lang="af-ZA" dirty="0" smtClean="0">
                <a:solidFill>
                  <a:schemeClr val="accent5">
                    <a:lumMod val="40000"/>
                    <a:lumOff val="60000"/>
                  </a:schemeClr>
                </a:solidFill>
              </a:rPr>
              <a:t>Siekte</a:t>
            </a:r>
          </a:p>
          <a:p>
            <a:r>
              <a:rPr lang="af-ZA" dirty="0" smtClean="0">
                <a:solidFill>
                  <a:schemeClr val="accent5">
                    <a:lumMod val="40000"/>
                    <a:lumOff val="60000"/>
                  </a:schemeClr>
                </a:solidFill>
              </a:rPr>
              <a:t>Kinderloosheid</a:t>
            </a:r>
          </a:p>
          <a:p>
            <a:r>
              <a:rPr lang="af-ZA" i="1" dirty="0" smtClean="0">
                <a:solidFill>
                  <a:schemeClr val="accent5">
                    <a:lumMod val="40000"/>
                    <a:lumOff val="60000"/>
                  </a:schemeClr>
                </a:solidFill>
              </a:rPr>
              <a:t>Sukkel om Jahwe se wil te ken</a:t>
            </a:r>
          </a:p>
          <a:p>
            <a:r>
              <a:rPr lang="af-ZA" i="1" dirty="0" smtClean="0">
                <a:solidFill>
                  <a:schemeClr val="accent5">
                    <a:lumMod val="40000"/>
                    <a:lumOff val="60000"/>
                  </a:schemeClr>
                </a:solidFill>
              </a:rPr>
              <a:t>Voel asof Jahwe nie hoor nie</a:t>
            </a:r>
            <a:endParaRPr lang="en-ZA" i="1" dirty="0">
              <a:solidFill>
                <a:schemeClr val="accent5">
                  <a:lumMod val="40000"/>
                  <a:lumOff val="60000"/>
                </a:schemeClr>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Probleem</a:t>
            </a:r>
            <a:endParaRPr lang="en-ZA"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nl-NL" dirty="0" smtClean="0">
                <a:solidFill>
                  <a:schemeClr val="accent5">
                    <a:lumMod val="40000"/>
                    <a:lumOff val="60000"/>
                  </a:schemeClr>
                </a:solidFill>
              </a:rPr>
              <a:t>Maar kies jy uit die hele volk </a:t>
            </a:r>
            <a:r>
              <a:rPr lang="nl-NL" u="sng" dirty="0" smtClean="0">
                <a:solidFill>
                  <a:schemeClr val="accent5">
                    <a:lumMod val="40000"/>
                    <a:lumOff val="60000"/>
                  </a:schemeClr>
                </a:solidFill>
              </a:rPr>
              <a:t>bekwame</a:t>
            </a:r>
            <a:r>
              <a:rPr lang="nl-NL" dirty="0" smtClean="0">
                <a:solidFill>
                  <a:schemeClr val="accent5">
                    <a:lumMod val="40000"/>
                    <a:lumOff val="60000"/>
                  </a:schemeClr>
                </a:solidFill>
              </a:rPr>
              <a:t> manne wat God vrees, </a:t>
            </a:r>
            <a:r>
              <a:rPr lang="nl-NL" u="sng" dirty="0" smtClean="0">
                <a:solidFill>
                  <a:schemeClr val="accent5">
                    <a:lumMod val="40000"/>
                    <a:lumOff val="60000"/>
                  </a:schemeClr>
                </a:solidFill>
              </a:rPr>
              <a:t>betroubare</a:t>
            </a:r>
            <a:r>
              <a:rPr lang="nl-NL" dirty="0" smtClean="0">
                <a:solidFill>
                  <a:schemeClr val="accent5">
                    <a:lumMod val="40000"/>
                    <a:lumOff val="60000"/>
                  </a:schemeClr>
                </a:solidFill>
              </a:rPr>
              <a:t> manne wat </a:t>
            </a:r>
            <a:r>
              <a:rPr lang="nl-NL" u="sng" dirty="0" smtClean="0">
                <a:solidFill>
                  <a:schemeClr val="accent5">
                    <a:lumMod val="40000"/>
                    <a:lumOff val="60000"/>
                  </a:schemeClr>
                </a:solidFill>
              </a:rPr>
              <a:t>onregverdige wins haat</a:t>
            </a:r>
            <a:r>
              <a:rPr lang="nl-NL" dirty="0" smtClean="0">
                <a:solidFill>
                  <a:schemeClr val="accent5">
                    <a:lumMod val="40000"/>
                    <a:lumOff val="60000"/>
                  </a:schemeClr>
                </a:solidFill>
              </a:rPr>
              <a:t>. En stel dié aan oor hulle ... </a:t>
            </a:r>
            <a:r>
              <a:rPr lang="nl-NL" dirty="0" smtClean="0">
                <a:solidFill>
                  <a:schemeClr val="accent1">
                    <a:lumMod val="20000"/>
                    <a:lumOff val="80000"/>
                  </a:schemeClr>
                </a:solidFill>
              </a:rPr>
              <a:t>Ex 18:21</a:t>
            </a:r>
            <a:endParaRPr lang="af-ZA" dirty="0" smtClean="0">
              <a:solidFill>
                <a:schemeClr val="accent1">
                  <a:lumMod val="20000"/>
                  <a:lumOff val="80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Probleem</a:t>
            </a:r>
            <a:endParaRPr lang="en-ZA" dirty="0"/>
          </a:p>
        </p:txBody>
      </p:sp>
      <p:sp>
        <p:nvSpPr>
          <p:cNvPr id="3" name="Content Placeholder 2"/>
          <p:cNvSpPr>
            <a:spLocks noGrp="1"/>
          </p:cNvSpPr>
          <p:nvPr>
            <p:ph idx="1"/>
          </p:nvPr>
        </p:nvSpPr>
        <p:spPr/>
        <p:txBody>
          <a:bodyPr>
            <a:normAutofit/>
          </a:bodyPr>
          <a:lstStyle/>
          <a:p>
            <a:pPr marL="651510" indent="-514350">
              <a:buFont typeface="+mj-lt"/>
              <a:buAutoNum type="arabicPeriod"/>
            </a:pPr>
            <a:r>
              <a:rPr lang="nl-NL" dirty="0" smtClean="0">
                <a:solidFill>
                  <a:schemeClr val="tx1">
                    <a:lumMod val="75000"/>
                  </a:schemeClr>
                </a:solidFill>
              </a:rPr>
              <a:t>Maar kies jy uit die hele volk </a:t>
            </a:r>
            <a:r>
              <a:rPr lang="nl-NL" u="sng" dirty="0" smtClean="0">
                <a:solidFill>
                  <a:schemeClr val="tx1">
                    <a:lumMod val="75000"/>
                  </a:schemeClr>
                </a:solidFill>
              </a:rPr>
              <a:t>bekwame</a:t>
            </a:r>
            <a:r>
              <a:rPr lang="nl-NL" dirty="0" smtClean="0">
                <a:solidFill>
                  <a:schemeClr val="tx1">
                    <a:lumMod val="75000"/>
                  </a:schemeClr>
                </a:solidFill>
              </a:rPr>
              <a:t> manne wat God vrees, </a:t>
            </a:r>
            <a:r>
              <a:rPr lang="nl-NL" u="sng" dirty="0" smtClean="0">
                <a:solidFill>
                  <a:schemeClr val="tx1">
                    <a:lumMod val="75000"/>
                  </a:schemeClr>
                </a:solidFill>
              </a:rPr>
              <a:t>betroubare</a:t>
            </a:r>
            <a:r>
              <a:rPr lang="nl-NL" dirty="0" smtClean="0">
                <a:solidFill>
                  <a:schemeClr val="tx1">
                    <a:lumMod val="75000"/>
                  </a:schemeClr>
                </a:solidFill>
              </a:rPr>
              <a:t> manne wat </a:t>
            </a:r>
            <a:r>
              <a:rPr lang="nl-NL" u="sng" dirty="0" smtClean="0">
                <a:solidFill>
                  <a:schemeClr val="tx1">
                    <a:lumMod val="75000"/>
                  </a:schemeClr>
                </a:solidFill>
              </a:rPr>
              <a:t>onregverdige wins haat</a:t>
            </a:r>
            <a:r>
              <a:rPr lang="nl-NL" dirty="0" smtClean="0">
                <a:solidFill>
                  <a:schemeClr val="tx1">
                    <a:lumMod val="75000"/>
                  </a:schemeClr>
                </a:solidFill>
              </a:rPr>
              <a:t>. En stel dié aan oor hulle ... Ex 18:21</a:t>
            </a:r>
            <a:endParaRPr lang="af-ZA" dirty="0" smtClean="0">
              <a:solidFill>
                <a:schemeClr val="tx1">
                  <a:lumMod val="75000"/>
                </a:schemeClr>
              </a:solidFill>
            </a:endParaRPr>
          </a:p>
          <a:p>
            <a:pPr marL="651510" indent="-514350">
              <a:buFont typeface="+mj-lt"/>
              <a:buAutoNum type="arabicPeriod"/>
            </a:pPr>
            <a:r>
              <a:rPr lang="af-ZA" dirty="0" smtClean="0">
                <a:solidFill>
                  <a:schemeClr val="accent5">
                    <a:lumMod val="40000"/>
                    <a:lumOff val="60000"/>
                  </a:schemeClr>
                </a:solidFill>
              </a:rPr>
              <a:t>... Omdat hierdie volk nader kom met hulle mond en My eer met hulle lippe, terwyl hulle hul hart ver van My hou, sodat hulle vrees vir My ’n </a:t>
            </a:r>
            <a:r>
              <a:rPr lang="af-ZA" u="sng" dirty="0" smtClean="0">
                <a:solidFill>
                  <a:schemeClr val="accent5">
                    <a:lumMod val="40000"/>
                    <a:lumOff val="60000"/>
                  </a:schemeClr>
                </a:solidFill>
              </a:rPr>
              <a:t>aangeleerde mensegebod</a:t>
            </a:r>
            <a:r>
              <a:rPr lang="af-ZA" dirty="0" smtClean="0">
                <a:solidFill>
                  <a:schemeClr val="accent5">
                    <a:lumMod val="40000"/>
                    <a:lumOff val="60000"/>
                  </a:schemeClr>
                </a:solidFill>
              </a:rPr>
              <a:t> is ... </a:t>
            </a:r>
            <a:r>
              <a:rPr lang="af-ZA" dirty="0" smtClean="0">
                <a:solidFill>
                  <a:schemeClr val="accent1">
                    <a:lumMod val="20000"/>
                    <a:lumOff val="80000"/>
                  </a:schemeClr>
                </a:solidFill>
              </a:rPr>
              <a:t>Jes 29:13</a:t>
            </a:r>
          </a:p>
          <a:p>
            <a:pPr marL="651510" indent="-514350">
              <a:buFont typeface="+mj-lt"/>
              <a:buAutoNum type="arabicPeriod"/>
            </a:pPr>
            <a:endParaRPr lang="af-ZA" dirty="0" smtClean="0">
              <a:solidFill>
                <a:schemeClr val="accent5">
                  <a:lumMod val="40000"/>
                  <a:lumOff val="6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ZA" dirty="0" smtClean="0"/>
          </a:p>
          <a:p>
            <a:pPr>
              <a:buNone/>
            </a:pPr>
            <a:endParaRPr lang="af-ZA" dirty="0" smtClean="0"/>
          </a:p>
          <a:p>
            <a:pPr>
              <a:buNone/>
            </a:pPr>
            <a:endParaRPr lang="af-ZA" dirty="0" smtClean="0"/>
          </a:p>
          <a:p>
            <a:pPr>
              <a:buNone/>
            </a:pPr>
            <a:endParaRPr lang="af-ZA" dirty="0"/>
          </a:p>
          <a:p>
            <a:pPr>
              <a:buNone/>
            </a:pPr>
            <a:endParaRPr lang="af-ZA" dirty="0" smtClean="0"/>
          </a:p>
          <a:p>
            <a:pPr>
              <a:buNone/>
            </a:pPr>
            <a:endParaRPr lang="af-ZA" dirty="0"/>
          </a:p>
          <a:p>
            <a:pPr>
              <a:buNone/>
            </a:pPr>
            <a:endParaRPr lang="af-ZA" dirty="0" smtClean="0"/>
          </a:p>
        </p:txBody>
      </p:sp>
      <p:pic>
        <p:nvPicPr>
          <p:cNvPr id="5" name="Picture 4" descr="recce-insignia.JPG"/>
          <p:cNvPicPr>
            <a:picLocks noChangeAspect="1"/>
          </p:cNvPicPr>
          <p:nvPr/>
        </p:nvPicPr>
        <p:blipFill>
          <a:blip r:embed="rId3"/>
          <a:stretch>
            <a:fillRect/>
          </a:stretch>
        </p:blipFill>
        <p:spPr>
          <a:xfrm>
            <a:off x="3302000" y="1704340"/>
            <a:ext cx="2540000" cy="3449320"/>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Probleem</a:t>
            </a:r>
            <a:endParaRPr lang="en-ZA" dirty="0"/>
          </a:p>
        </p:txBody>
      </p:sp>
      <p:sp>
        <p:nvSpPr>
          <p:cNvPr id="3" name="Content Placeholder 2"/>
          <p:cNvSpPr>
            <a:spLocks noGrp="1"/>
          </p:cNvSpPr>
          <p:nvPr>
            <p:ph idx="1"/>
          </p:nvPr>
        </p:nvSpPr>
        <p:spPr>
          <a:xfrm>
            <a:off x="0" y="1214422"/>
            <a:ext cx="9001156" cy="5094938"/>
          </a:xfrm>
        </p:spPr>
        <p:txBody>
          <a:bodyPr>
            <a:noAutofit/>
          </a:bodyPr>
          <a:lstStyle/>
          <a:p>
            <a:pPr marL="651510" indent="-514350">
              <a:buFont typeface="+mj-lt"/>
              <a:buAutoNum type="arabicPeriod" startAt="3"/>
            </a:pPr>
            <a:r>
              <a:rPr lang="nl-NL" sz="2400" dirty="0" smtClean="0">
                <a:solidFill>
                  <a:schemeClr val="accent5">
                    <a:lumMod val="40000"/>
                    <a:lumOff val="60000"/>
                  </a:schemeClr>
                </a:solidFill>
              </a:rPr>
              <a:t>... As Ek dan ’n Vader is, waar is my eer? En as Ek ’n Heer is, waar is die vrees vir My? sê Jahwe van die leërskare aan julle, o priesters, wat my Naam verag! Maar julle sê: Waardeur het ons u Naam verag? Julle bring spys wat </a:t>
            </a:r>
            <a:r>
              <a:rPr lang="nl-NL" sz="2400" u="sng" dirty="0" smtClean="0">
                <a:solidFill>
                  <a:schemeClr val="accent5">
                    <a:lumMod val="40000"/>
                    <a:lumOff val="60000"/>
                  </a:schemeClr>
                </a:solidFill>
              </a:rPr>
              <a:t>verontreinig</a:t>
            </a:r>
            <a:r>
              <a:rPr lang="nl-NL" sz="2400" dirty="0" smtClean="0">
                <a:solidFill>
                  <a:schemeClr val="accent5">
                    <a:lumMod val="40000"/>
                    <a:lumOff val="60000"/>
                  </a:schemeClr>
                </a:solidFill>
              </a:rPr>
              <a:t> is, op my altaar, en dan vra julle: Waardeur het ons U verontreinig? Deurdat julle sê: Die tafel van Jahwe is </a:t>
            </a:r>
            <a:r>
              <a:rPr lang="nl-NL" sz="2400" u="sng" dirty="0" smtClean="0">
                <a:solidFill>
                  <a:schemeClr val="accent5">
                    <a:lumMod val="40000"/>
                    <a:lumOff val="60000"/>
                  </a:schemeClr>
                </a:solidFill>
              </a:rPr>
              <a:t>veragtelik</a:t>
            </a:r>
            <a:r>
              <a:rPr lang="nl-NL" sz="2400" dirty="0" smtClean="0">
                <a:solidFill>
                  <a:schemeClr val="accent5">
                    <a:lumMod val="40000"/>
                    <a:lumOff val="60000"/>
                  </a:schemeClr>
                </a:solidFill>
              </a:rPr>
              <a:t>. En as julle ’n blinde [of] ’n lam of ’n siek dier bring, is dit geen kwaad nie! Bring dit tog vir jou goewerneur! Sal hy ’n welgevalle aan jou hê of jou goedgesind wees? ... </a:t>
            </a:r>
            <a:br>
              <a:rPr lang="nl-NL" sz="2400" dirty="0" smtClean="0">
                <a:solidFill>
                  <a:schemeClr val="accent5">
                    <a:lumMod val="40000"/>
                    <a:lumOff val="60000"/>
                  </a:schemeClr>
                </a:solidFill>
              </a:rPr>
            </a:br>
            <a:r>
              <a:rPr lang="nl-NL" sz="2400" dirty="0" smtClean="0">
                <a:solidFill>
                  <a:schemeClr val="accent1">
                    <a:lumMod val="20000"/>
                    <a:lumOff val="80000"/>
                  </a:schemeClr>
                </a:solidFill>
              </a:rPr>
              <a:t>Mal 1:6-8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Probleem</a:t>
            </a:r>
            <a:endParaRPr lang="en-ZA" dirty="0"/>
          </a:p>
        </p:txBody>
      </p:sp>
      <p:sp>
        <p:nvSpPr>
          <p:cNvPr id="3" name="Content Placeholder 2"/>
          <p:cNvSpPr>
            <a:spLocks noGrp="1"/>
          </p:cNvSpPr>
          <p:nvPr>
            <p:ph idx="1"/>
          </p:nvPr>
        </p:nvSpPr>
        <p:spPr>
          <a:xfrm>
            <a:off x="0" y="1214422"/>
            <a:ext cx="9001156" cy="5094938"/>
          </a:xfrm>
        </p:spPr>
        <p:txBody>
          <a:bodyPr>
            <a:noAutofit/>
          </a:bodyPr>
          <a:lstStyle/>
          <a:p>
            <a:pPr marL="651510" indent="-514350">
              <a:buFont typeface="+mj-lt"/>
              <a:buAutoNum type="arabicPeriod" startAt="3"/>
            </a:pPr>
            <a:r>
              <a:rPr lang="nl-NL" sz="2400" dirty="0" smtClean="0">
                <a:solidFill>
                  <a:schemeClr val="tx1">
                    <a:lumMod val="75000"/>
                  </a:schemeClr>
                </a:solidFill>
              </a:rPr>
              <a:t>... As Ek dan ’n Vader is, waar is my eer? En as Ek ’n Heer is, waar is die vrees vir My? sê Jahwe van die leërskare aan julle, o priesters, wat my Naam verag! Maar julle sê: Waardeur het ons u Naam verag? Julle bring spys wat </a:t>
            </a:r>
            <a:r>
              <a:rPr lang="nl-NL" sz="2400" u="sng" dirty="0" smtClean="0">
                <a:solidFill>
                  <a:schemeClr val="tx1">
                    <a:lumMod val="75000"/>
                  </a:schemeClr>
                </a:solidFill>
              </a:rPr>
              <a:t>verontreinig</a:t>
            </a:r>
            <a:r>
              <a:rPr lang="nl-NL" sz="2400" dirty="0" smtClean="0">
                <a:solidFill>
                  <a:schemeClr val="tx1">
                    <a:lumMod val="75000"/>
                  </a:schemeClr>
                </a:solidFill>
              </a:rPr>
              <a:t> is, op my altaar, en dan vra julle: Waardeur het ons U verontreinig? Deurdat julle sê: Die tafel van Jahwe is </a:t>
            </a:r>
            <a:r>
              <a:rPr lang="nl-NL" sz="2400" u="sng" dirty="0" smtClean="0">
                <a:solidFill>
                  <a:schemeClr val="tx1">
                    <a:lumMod val="75000"/>
                  </a:schemeClr>
                </a:solidFill>
              </a:rPr>
              <a:t>veragtelik</a:t>
            </a:r>
            <a:r>
              <a:rPr lang="nl-NL" sz="2400" dirty="0" smtClean="0">
                <a:solidFill>
                  <a:schemeClr val="tx1">
                    <a:lumMod val="75000"/>
                  </a:schemeClr>
                </a:solidFill>
              </a:rPr>
              <a:t>. En as julle ’n blinde [of] ’n lam of ’n siek dier bring, is dit geen kwaad nie! Bring dit tog vir jou goewerneur! Sal hy ’n welgevalle aan jou hê of jou goedgesind wees? ... </a:t>
            </a:r>
            <a:br>
              <a:rPr lang="nl-NL" sz="2400" dirty="0" smtClean="0">
                <a:solidFill>
                  <a:schemeClr val="tx1">
                    <a:lumMod val="75000"/>
                  </a:schemeClr>
                </a:solidFill>
              </a:rPr>
            </a:br>
            <a:r>
              <a:rPr lang="nl-NL" sz="2400" dirty="0" smtClean="0">
                <a:solidFill>
                  <a:schemeClr val="tx1">
                    <a:lumMod val="75000"/>
                  </a:schemeClr>
                </a:solidFill>
              </a:rPr>
              <a:t>Mal 1:6-8</a:t>
            </a:r>
          </a:p>
          <a:p>
            <a:pPr marL="651510" indent="-514350">
              <a:buFont typeface="+mj-lt"/>
              <a:buAutoNum type="arabicPeriod" startAt="3"/>
            </a:pPr>
            <a:r>
              <a:rPr lang="nl-NL" sz="2400" dirty="0" smtClean="0">
                <a:solidFill>
                  <a:schemeClr val="accent5">
                    <a:lumMod val="40000"/>
                    <a:lumOff val="60000"/>
                  </a:schemeClr>
                </a:solidFill>
              </a:rPr>
              <a:t>... Moenie jou hand na die seun uitsteek nie, en doen hom niks nie; want nou weet Ek dat jy God vrees en jou seun, jou enigste, </a:t>
            </a:r>
            <a:r>
              <a:rPr lang="nl-NL" sz="2400" u="sng" dirty="0" smtClean="0">
                <a:solidFill>
                  <a:schemeClr val="accent5">
                    <a:lumMod val="40000"/>
                    <a:lumOff val="60000"/>
                  </a:schemeClr>
                </a:solidFill>
              </a:rPr>
              <a:t>van My nie teruggehou</a:t>
            </a:r>
            <a:r>
              <a:rPr lang="nl-NL" sz="2400" dirty="0" smtClean="0">
                <a:solidFill>
                  <a:schemeClr val="accent5">
                    <a:lumMod val="40000"/>
                    <a:lumOff val="60000"/>
                  </a:schemeClr>
                </a:solidFill>
              </a:rPr>
              <a:t> het nie. </a:t>
            </a:r>
            <a:r>
              <a:rPr lang="nl-NL" sz="2400" dirty="0" smtClean="0">
                <a:solidFill>
                  <a:schemeClr val="accent1">
                    <a:lumMod val="20000"/>
                    <a:lumOff val="80000"/>
                  </a:schemeClr>
                </a:solidFill>
              </a:rPr>
              <a:t>Gen 22:12</a:t>
            </a:r>
            <a:endParaRPr lang="af-ZA" sz="2400" dirty="0" smtClean="0">
              <a:solidFill>
                <a:schemeClr val="accent1">
                  <a:lumMod val="20000"/>
                  <a:lumOff val="80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ZA" dirty="0" smtClean="0"/>
          </a:p>
          <a:p>
            <a:pPr>
              <a:buNone/>
            </a:pPr>
            <a:endParaRPr lang="af-ZA" dirty="0" smtClean="0"/>
          </a:p>
          <a:p>
            <a:pPr>
              <a:buNone/>
            </a:pPr>
            <a:endParaRPr lang="af-ZA" dirty="0" smtClean="0"/>
          </a:p>
          <a:p>
            <a:pPr>
              <a:buNone/>
            </a:pPr>
            <a:endParaRPr lang="af-ZA" dirty="0"/>
          </a:p>
          <a:p>
            <a:pPr>
              <a:buNone/>
            </a:pPr>
            <a:endParaRPr lang="af-ZA" dirty="0" smtClean="0"/>
          </a:p>
          <a:p>
            <a:pPr>
              <a:buNone/>
            </a:pPr>
            <a:endParaRPr lang="af-ZA" dirty="0"/>
          </a:p>
          <a:p>
            <a:pPr>
              <a:buNone/>
            </a:pPr>
            <a:endParaRPr lang="af-ZA" dirty="0" smtClean="0"/>
          </a:p>
          <a:p>
            <a:pPr algn="ctr">
              <a:buNone/>
            </a:pPr>
            <a:r>
              <a:rPr lang="en-ZA" sz="3600" dirty="0" smtClean="0">
                <a:solidFill>
                  <a:schemeClr val="accent4">
                    <a:lumMod val="60000"/>
                    <a:lumOff val="40000"/>
                  </a:schemeClr>
                </a:solidFill>
              </a:rPr>
              <a:t>“We Fear Naught But God”</a:t>
            </a:r>
          </a:p>
        </p:txBody>
      </p:sp>
      <p:pic>
        <p:nvPicPr>
          <p:cNvPr id="5" name="Picture 4" descr="recce-insignia.JPG"/>
          <p:cNvPicPr>
            <a:picLocks noChangeAspect="1"/>
          </p:cNvPicPr>
          <p:nvPr/>
        </p:nvPicPr>
        <p:blipFill>
          <a:blip r:embed="rId3"/>
          <a:stretch>
            <a:fillRect/>
          </a:stretch>
        </p:blipFill>
        <p:spPr>
          <a:xfrm>
            <a:off x="3302000" y="1704340"/>
            <a:ext cx="2540000" cy="344932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p:txBody>
          <a:bodyPr>
            <a:normAutofit/>
          </a:bodyPr>
          <a:lstStyle/>
          <a:p>
            <a:pPr marL="651510" indent="-514350">
              <a:spcBef>
                <a:spcPts val="1200"/>
              </a:spcBef>
              <a:buFont typeface="+mj-lt"/>
              <a:buAutoNum type="arabicPeriod"/>
            </a:pPr>
            <a:r>
              <a:rPr lang="nl-NL" sz="2400" dirty="0" smtClean="0"/>
              <a:t>o, Hoe groot is u goedheid wat U weggelê het vir die wat U vrees ... </a:t>
            </a:r>
            <a:r>
              <a:rPr lang="nl-NL" sz="2400" u="sng" dirty="0" smtClean="0"/>
              <a:t>in teenwoordigheid van die mensekinders!</a:t>
            </a:r>
            <a:r>
              <a:rPr lang="nl-NL" sz="2400" dirty="0" smtClean="0"/>
              <a:t> </a:t>
            </a:r>
            <a:r>
              <a:rPr lang="nl-NL" sz="2400" dirty="0" smtClean="0">
                <a:solidFill>
                  <a:schemeClr val="accent2"/>
                </a:solidFill>
              </a:rPr>
              <a:t>Ps 31:20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p:txBody>
          <a:bodyPr>
            <a:normAutofit/>
          </a:bodyPr>
          <a:lstStyle/>
          <a:p>
            <a:pPr marL="651510" indent="-514350">
              <a:spcBef>
                <a:spcPts val="1200"/>
              </a:spcBef>
              <a:buFont typeface="+mj-lt"/>
              <a:buAutoNum type="arabicPeriod"/>
            </a:pPr>
            <a:r>
              <a:rPr lang="nl-NL" sz="2400" dirty="0" smtClean="0">
                <a:solidFill>
                  <a:schemeClr val="tx1">
                    <a:lumMod val="75000"/>
                  </a:schemeClr>
                </a:solidFill>
              </a:rPr>
              <a:t>o, Hoe groot is u goedheid wat U weggelê het vir die wat U vrees ... </a:t>
            </a:r>
            <a:r>
              <a:rPr lang="nl-NL" sz="2400" u="sng" dirty="0" smtClean="0">
                <a:solidFill>
                  <a:schemeClr val="tx1">
                    <a:lumMod val="75000"/>
                  </a:schemeClr>
                </a:solidFill>
              </a:rPr>
              <a:t>in teenwoordigheid van die mensekinders!</a:t>
            </a:r>
            <a:r>
              <a:rPr lang="nl-NL" sz="2400" dirty="0" smtClean="0">
                <a:solidFill>
                  <a:schemeClr val="tx1">
                    <a:lumMod val="75000"/>
                  </a:schemeClr>
                </a:solidFill>
              </a:rPr>
              <a:t> Ps 31:20</a:t>
            </a:r>
          </a:p>
          <a:p>
            <a:pPr marL="651510" indent="-514350">
              <a:spcBef>
                <a:spcPts val="1200"/>
              </a:spcBef>
              <a:buFont typeface="+mj-lt"/>
              <a:buAutoNum type="arabicPeriod"/>
            </a:pPr>
            <a:r>
              <a:rPr lang="nl-NL" sz="2400" dirty="0" smtClean="0"/>
              <a:t>Gewis, sy heil is naby die wat Hom vrees, sodat </a:t>
            </a:r>
            <a:r>
              <a:rPr lang="nl-NL" sz="2400" u="sng" dirty="0" smtClean="0"/>
              <a:t>heerlikheid in ons land</a:t>
            </a:r>
            <a:r>
              <a:rPr lang="nl-NL" sz="2400" dirty="0" smtClean="0"/>
              <a:t> kan woon. </a:t>
            </a:r>
            <a:r>
              <a:rPr lang="nl-NL" sz="2400" u="sng" dirty="0" smtClean="0"/>
              <a:t>Goedertierenheid en trou</a:t>
            </a:r>
            <a:r>
              <a:rPr lang="nl-NL" sz="2400" dirty="0" smtClean="0"/>
              <a:t> ontmoet mekaar; </a:t>
            </a:r>
            <a:r>
              <a:rPr lang="nl-NL" sz="2400" u="sng" dirty="0" smtClean="0"/>
              <a:t>geregtigheid en vrede</a:t>
            </a:r>
            <a:r>
              <a:rPr lang="nl-NL" sz="2400" dirty="0" smtClean="0"/>
              <a:t> kus mekaar. </a:t>
            </a:r>
            <a:r>
              <a:rPr lang="nl-NL" sz="2400" dirty="0" smtClean="0">
                <a:solidFill>
                  <a:schemeClr val="accent2"/>
                </a:solidFill>
              </a:rPr>
              <a:t>Ps 85:10-11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p:txBody>
          <a:bodyPr>
            <a:normAutofit/>
          </a:bodyPr>
          <a:lstStyle/>
          <a:p>
            <a:pPr marL="651510" indent="-514350">
              <a:spcBef>
                <a:spcPts val="1200"/>
              </a:spcBef>
              <a:buFont typeface="+mj-lt"/>
              <a:buAutoNum type="arabicPeriod"/>
            </a:pPr>
            <a:r>
              <a:rPr lang="nl-NL" sz="2400" dirty="0" smtClean="0">
                <a:solidFill>
                  <a:schemeClr val="tx1">
                    <a:lumMod val="75000"/>
                  </a:schemeClr>
                </a:solidFill>
              </a:rPr>
              <a:t>o, Hoe groot is u goedheid wat U weggelê het vir die wat U vrees ... </a:t>
            </a:r>
            <a:r>
              <a:rPr lang="nl-NL" sz="2400" u="sng" dirty="0" smtClean="0">
                <a:solidFill>
                  <a:schemeClr val="tx1">
                    <a:lumMod val="75000"/>
                  </a:schemeClr>
                </a:solidFill>
              </a:rPr>
              <a:t>in teenwoordigheid van die mensekinders!</a:t>
            </a:r>
            <a:r>
              <a:rPr lang="nl-NL" sz="2400" dirty="0" smtClean="0">
                <a:solidFill>
                  <a:schemeClr val="tx1">
                    <a:lumMod val="75000"/>
                  </a:schemeClr>
                </a:solidFill>
              </a:rPr>
              <a:t> Ps 31:20</a:t>
            </a:r>
          </a:p>
          <a:p>
            <a:pPr marL="651510" indent="-514350">
              <a:spcBef>
                <a:spcPts val="1200"/>
              </a:spcBef>
              <a:buFont typeface="+mj-lt"/>
              <a:buAutoNum type="arabicPeriod"/>
            </a:pPr>
            <a:r>
              <a:rPr lang="nl-NL" sz="2400" dirty="0" smtClean="0">
                <a:solidFill>
                  <a:schemeClr val="tx1">
                    <a:lumMod val="75000"/>
                  </a:schemeClr>
                </a:solidFill>
              </a:rPr>
              <a:t>Gewis, sy heil is naby die wat Hom vrees, sodat </a:t>
            </a:r>
            <a:r>
              <a:rPr lang="nl-NL" sz="2400" u="sng" dirty="0" smtClean="0">
                <a:solidFill>
                  <a:schemeClr val="tx1">
                    <a:lumMod val="75000"/>
                  </a:schemeClr>
                </a:solidFill>
              </a:rPr>
              <a:t>heerlikheid in ons land</a:t>
            </a:r>
            <a:r>
              <a:rPr lang="nl-NL" sz="2400" dirty="0" smtClean="0">
                <a:solidFill>
                  <a:schemeClr val="tx1">
                    <a:lumMod val="75000"/>
                  </a:schemeClr>
                </a:solidFill>
              </a:rPr>
              <a:t> kan woon. </a:t>
            </a:r>
            <a:r>
              <a:rPr lang="nl-NL" sz="2400" u="sng" dirty="0" smtClean="0">
                <a:solidFill>
                  <a:schemeClr val="tx1">
                    <a:lumMod val="75000"/>
                  </a:schemeClr>
                </a:solidFill>
              </a:rPr>
              <a:t>Goedertierenheid en trou</a:t>
            </a:r>
            <a:r>
              <a:rPr lang="nl-NL" sz="2400" dirty="0" smtClean="0">
                <a:solidFill>
                  <a:schemeClr val="tx1">
                    <a:lumMod val="75000"/>
                  </a:schemeClr>
                </a:solidFill>
              </a:rPr>
              <a:t> ontmoet mekaar; </a:t>
            </a:r>
            <a:r>
              <a:rPr lang="nl-NL" sz="2400" u="sng" dirty="0" smtClean="0">
                <a:solidFill>
                  <a:schemeClr val="tx1">
                    <a:lumMod val="75000"/>
                  </a:schemeClr>
                </a:solidFill>
              </a:rPr>
              <a:t>geregtigheid en vrede</a:t>
            </a:r>
            <a:r>
              <a:rPr lang="nl-NL" sz="2400" dirty="0" smtClean="0">
                <a:solidFill>
                  <a:schemeClr val="tx1">
                    <a:lumMod val="75000"/>
                  </a:schemeClr>
                </a:solidFill>
              </a:rPr>
              <a:t> kus mekaar. Ps 85:10-11</a:t>
            </a:r>
          </a:p>
          <a:p>
            <a:pPr marL="651510" indent="-514350">
              <a:spcBef>
                <a:spcPts val="1200"/>
              </a:spcBef>
              <a:buFont typeface="+mj-lt"/>
              <a:buAutoNum type="arabicPeriod"/>
            </a:pPr>
            <a:r>
              <a:rPr lang="nl-NL" sz="2400" dirty="0" smtClean="0"/>
              <a:t>Die Engel van Jahwe trek ’n laer rondom die wat Hom vrees, en </a:t>
            </a:r>
            <a:r>
              <a:rPr lang="nl-NL" sz="2400" u="sng" dirty="0" smtClean="0"/>
              <a:t>red</a:t>
            </a:r>
            <a:r>
              <a:rPr lang="nl-NL" sz="2400" dirty="0" smtClean="0"/>
              <a:t> hulle uit. </a:t>
            </a:r>
            <a:r>
              <a:rPr lang="nl-NL" sz="2400" dirty="0" smtClean="0">
                <a:solidFill>
                  <a:schemeClr val="accent2"/>
                </a:solidFill>
              </a:rPr>
              <a:t>Ps 34:8</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p:txBody>
          <a:bodyPr>
            <a:normAutofit lnSpcReduction="10000"/>
          </a:bodyPr>
          <a:lstStyle/>
          <a:p>
            <a:pPr marL="651510" indent="-514350">
              <a:spcBef>
                <a:spcPts val="1200"/>
              </a:spcBef>
              <a:buFont typeface="+mj-lt"/>
              <a:buAutoNum type="arabicPeriod"/>
            </a:pPr>
            <a:r>
              <a:rPr lang="nl-NL" sz="2400" dirty="0" smtClean="0">
                <a:solidFill>
                  <a:schemeClr val="tx1">
                    <a:lumMod val="75000"/>
                  </a:schemeClr>
                </a:solidFill>
              </a:rPr>
              <a:t>o, Hoe groot is u goedheid wat U weggelê het vir die wat U vrees ... </a:t>
            </a:r>
            <a:r>
              <a:rPr lang="nl-NL" sz="2400" u="sng" dirty="0" smtClean="0">
                <a:solidFill>
                  <a:schemeClr val="tx1">
                    <a:lumMod val="75000"/>
                  </a:schemeClr>
                </a:solidFill>
              </a:rPr>
              <a:t>in teenwoordigheid van die mensekinders!</a:t>
            </a:r>
            <a:r>
              <a:rPr lang="nl-NL" sz="2400" dirty="0" smtClean="0">
                <a:solidFill>
                  <a:schemeClr val="tx1">
                    <a:lumMod val="75000"/>
                  </a:schemeClr>
                </a:solidFill>
              </a:rPr>
              <a:t> Ps 31:20</a:t>
            </a:r>
          </a:p>
          <a:p>
            <a:pPr marL="651510" indent="-514350">
              <a:spcBef>
                <a:spcPts val="1200"/>
              </a:spcBef>
              <a:buFont typeface="+mj-lt"/>
              <a:buAutoNum type="arabicPeriod"/>
            </a:pPr>
            <a:r>
              <a:rPr lang="nl-NL" sz="2400" dirty="0" smtClean="0">
                <a:solidFill>
                  <a:schemeClr val="tx1">
                    <a:lumMod val="75000"/>
                  </a:schemeClr>
                </a:solidFill>
              </a:rPr>
              <a:t>Gewis, sy heil is naby die wat Hom vrees, sodat </a:t>
            </a:r>
            <a:r>
              <a:rPr lang="nl-NL" sz="2400" u="sng" dirty="0" smtClean="0">
                <a:solidFill>
                  <a:schemeClr val="tx1">
                    <a:lumMod val="75000"/>
                  </a:schemeClr>
                </a:solidFill>
              </a:rPr>
              <a:t>heerlikheid in ons land</a:t>
            </a:r>
            <a:r>
              <a:rPr lang="nl-NL" sz="2400" dirty="0" smtClean="0">
                <a:solidFill>
                  <a:schemeClr val="tx1">
                    <a:lumMod val="75000"/>
                  </a:schemeClr>
                </a:solidFill>
              </a:rPr>
              <a:t> kan woon. </a:t>
            </a:r>
            <a:r>
              <a:rPr lang="nl-NL" sz="2400" u="sng" dirty="0" smtClean="0">
                <a:solidFill>
                  <a:schemeClr val="tx1">
                    <a:lumMod val="75000"/>
                  </a:schemeClr>
                </a:solidFill>
              </a:rPr>
              <a:t>Goedertierenheid en trou</a:t>
            </a:r>
            <a:r>
              <a:rPr lang="nl-NL" sz="2400" dirty="0" smtClean="0">
                <a:solidFill>
                  <a:schemeClr val="tx1">
                    <a:lumMod val="75000"/>
                  </a:schemeClr>
                </a:solidFill>
              </a:rPr>
              <a:t> ontmoet mekaar; </a:t>
            </a:r>
            <a:r>
              <a:rPr lang="nl-NL" sz="2400" u="sng" dirty="0" smtClean="0">
                <a:solidFill>
                  <a:schemeClr val="tx1">
                    <a:lumMod val="75000"/>
                  </a:schemeClr>
                </a:solidFill>
              </a:rPr>
              <a:t>geregtigheid en vrede</a:t>
            </a:r>
            <a:r>
              <a:rPr lang="nl-NL" sz="2400" dirty="0" smtClean="0">
                <a:solidFill>
                  <a:schemeClr val="tx1">
                    <a:lumMod val="75000"/>
                  </a:schemeClr>
                </a:solidFill>
              </a:rPr>
              <a:t> kus mekaar. Ps 85:10-11</a:t>
            </a:r>
          </a:p>
          <a:p>
            <a:pPr marL="651510" indent="-514350">
              <a:spcBef>
                <a:spcPts val="1200"/>
              </a:spcBef>
              <a:buFont typeface="+mj-lt"/>
              <a:buAutoNum type="arabicPeriod"/>
            </a:pPr>
            <a:r>
              <a:rPr lang="nl-NL" sz="2400" dirty="0" smtClean="0">
                <a:solidFill>
                  <a:schemeClr val="tx1">
                    <a:lumMod val="75000"/>
                  </a:schemeClr>
                </a:solidFill>
              </a:rPr>
              <a:t>Die Engel van Jahwe trek ’n laer rondom die wat Hom vrees, en </a:t>
            </a:r>
            <a:r>
              <a:rPr lang="nl-NL" sz="2400" u="sng" dirty="0" smtClean="0">
                <a:solidFill>
                  <a:schemeClr val="tx1">
                    <a:lumMod val="75000"/>
                  </a:schemeClr>
                </a:solidFill>
              </a:rPr>
              <a:t>red</a:t>
            </a:r>
            <a:r>
              <a:rPr lang="nl-NL" sz="2400" dirty="0" smtClean="0">
                <a:solidFill>
                  <a:schemeClr val="tx1">
                    <a:lumMod val="75000"/>
                  </a:schemeClr>
                </a:solidFill>
              </a:rPr>
              <a:t> hulle uit. Ps 34:8</a:t>
            </a:r>
          </a:p>
          <a:p>
            <a:pPr marL="651510" indent="-514350">
              <a:spcBef>
                <a:spcPts val="1200"/>
              </a:spcBef>
              <a:buFont typeface="+mj-lt"/>
              <a:buAutoNum type="arabicPeriod"/>
            </a:pPr>
            <a:r>
              <a:rPr lang="nl-NL" sz="2400" dirty="0" smtClean="0"/>
              <a:t>In die vrees van Jahwe lê ’n </a:t>
            </a:r>
            <a:r>
              <a:rPr lang="nl-NL" sz="2400" u="sng" dirty="0" smtClean="0"/>
              <a:t>sterk sekerheid</a:t>
            </a:r>
            <a:r>
              <a:rPr lang="nl-NL" sz="2400" dirty="0" smtClean="0"/>
              <a:t>, </a:t>
            </a:r>
            <a:r>
              <a:rPr lang="nl-NL" sz="2400" u="sng" dirty="0" smtClean="0"/>
              <a:t>ook vir die kinders</a:t>
            </a:r>
            <a:r>
              <a:rPr lang="nl-NL" sz="2400" dirty="0" smtClean="0"/>
              <a:t> van ’n sodanige sal daar ’n toevlug wees. </a:t>
            </a:r>
            <a:r>
              <a:rPr lang="nl-NL" sz="2400" dirty="0" smtClean="0">
                <a:solidFill>
                  <a:schemeClr val="accent2"/>
                </a:solidFill>
              </a:rPr>
              <a:t>Spr 14:26</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a:xfrm>
            <a:off x="457200" y="1142984"/>
            <a:ext cx="8229600" cy="5166376"/>
          </a:xfrm>
        </p:spPr>
        <p:txBody>
          <a:bodyPr>
            <a:noAutofit/>
          </a:bodyPr>
          <a:lstStyle/>
          <a:p>
            <a:pPr marL="651510" indent="-514350">
              <a:spcBef>
                <a:spcPts val="1200"/>
              </a:spcBef>
              <a:buFont typeface="+mj-lt"/>
              <a:buAutoNum type="arabicPeriod" startAt="5"/>
            </a:pPr>
            <a:r>
              <a:rPr lang="nl-NL" sz="2400" dirty="0" smtClean="0"/>
              <a:t>Welgeluksalig is elkeen wat Jahwe vrees, wat in sy weë wandel! Die </a:t>
            </a:r>
            <a:r>
              <a:rPr lang="nl-NL" sz="2400" u="sng" dirty="0" smtClean="0"/>
              <a:t>opbrings van jou hande</a:t>
            </a:r>
            <a:r>
              <a:rPr lang="nl-NL" sz="2400" dirty="0" smtClean="0"/>
              <a:t> sal jy sekerlik eet; gelukkig is jy, en dit </a:t>
            </a:r>
            <a:r>
              <a:rPr lang="nl-NL" sz="2400" u="sng" dirty="0" smtClean="0"/>
              <a:t>gaan met jou goed</a:t>
            </a:r>
            <a:r>
              <a:rPr lang="nl-NL" sz="2400" dirty="0" smtClean="0"/>
              <a:t>! </a:t>
            </a:r>
            <a:r>
              <a:rPr lang="nl-NL" sz="2400" dirty="0" smtClean="0">
                <a:solidFill>
                  <a:schemeClr val="accent2"/>
                </a:solidFill>
              </a:rPr>
              <a:t>Ps 128:1-2</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f-ZA" dirty="0" smtClean="0"/>
              <a:t>Beloftes</a:t>
            </a:r>
            <a:endParaRPr lang="en-ZA" dirty="0"/>
          </a:p>
        </p:txBody>
      </p:sp>
      <p:sp>
        <p:nvSpPr>
          <p:cNvPr id="3" name="Content Placeholder 2"/>
          <p:cNvSpPr>
            <a:spLocks noGrp="1"/>
          </p:cNvSpPr>
          <p:nvPr>
            <p:ph idx="1"/>
          </p:nvPr>
        </p:nvSpPr>
        <p:spPr>
          <a:xfrm>
            <a:off x="457200" y="1142984"/>
            <a:ext cx="8229600" cy="5166376"/>
          </a:xfrm>
        </p:spPr>
        <p:txBody>
          <a:bodyPr>
            <a:noAutofit/>
          </a:bodyPr>
          <a:lstStyle/>
          <a:p>
            <a:pPr marL="651510" indent="-514350">
              <a:spcBef>
                <a:spcPts val="1200"/>
              </a:spcBef>
              <a:buFont typeface="+mj-lt"/>
              <a:buAutoNum type="arabicPeriod" startAt="5"/>
            </a:pPr>
            <a:r>
              <a:rPr lang="nl-NL" sz="2400" dirty="0" smtClean="0">
                <a:solidFill>
                  <a:schemeClr val="tx1">
                    <a:lumMod val="75000"/>
                  </a:schemeClr>
                </a:solidFill>
              </a:rPr>
              <a:t>Welgeluksalig is elkeen wat Jahwe vrees, wat in sy weë wandel! Die </a:t>
            </a:r>
            <a:r>
              <a:rPr lang="nl-NL" sz="2400" u="sng" dirty="0" smtClean="0">
                <a:solidFill>
                  <a:schemeClr val="tx1">
                    <a:lumMod val="75000"/>
                  </a:schemeClr>
                </a:solidFill>
              </a:rPr>
              <a:t>opbrings van jou hande</a:t>
            </a:r>
            <a:r>
              <a:rPr lang="nl-NL" sz="2400" dirty="0" smtClean="0">
                <a:solidFill>
                  <a:schemeClr val="tx1">
                    <a:lumMod val="75000"/>
                  </a:schemeClr>
                </a:solidFill>
              </a:rPr>
              <a:t> sal jy sekerlik eet; gelukkig is jy, en dit </a:t>
            </a:r>
            <a:r>
              <a:rPr lang="nl-NL" sz="2400" u="sng" dirty="0" smtClean="0">
                <a:solidFill>
                  <a:schemeClr val="tx1">
                    <a:lumMod val="75000"/>
                  </a:schemeClr>
                </a:solidFill>
              </a:rPr>
              <a:t>gaan met jou goed</a:t>
            </a:r>
            <a:r>
              <a:rPr lang="nl-NL" sz="2400" dirty="0" smtClean="0">
                <a:solidFill>
                  <a:schemeClr val="tx1">
                    <a:lumMod val="75000"/>
                  </a:schemeClr>
                </a:solidFill>
              </a:rPr>
              <a:t>! Ps 128:1-2</a:t>
            </a:r>
          </a:p>
          <a:p>
            <a:pPr marL="651510" indent="-514350">
              <a:spcBef>
                <a:spcPts val="1200"/>
              </a:spcBef>
              <a:buFont typeface="+mj-lt"/>
              <a:buAutoNum type="arabicPeriod" startAt="5"/>
            </a:pPr>
            <a:r>
              <a:rPr lang="nl-NL" sz="2400" dirty="0" smtClean="0"/>
              <a:t>... die wat Hom vrees, het </a:t>
            </a:r>
            <a:r>
              <a:rPr lang="nl-NL" sz="2400" u="sng" dirty="0" smtClean="0"/>
              <a:t>geen gebrek</a:t>
            </a:r>
            <a:r>
              <a:rPr lang="nl-NL" sz="2400" dirty="0" smtClean="0"/>
              <a:t> nie. </a:t>
            </a:r>
            <a:r>
              <a:rPr lang="nl-NL" sz="2400" dirty="0" smtClean="0">
                <a:solidFill>
                  <a:schemeClr val="accent2"/>
                </a:solidFill>
              </a:rPr>
              <a:t>Ps 34:10</a:t>
            </a:r>
            <a:br>
              <a:rPr lang="nl-NL" sz="2400" dirty="0" smtClean="0">
                <a:solidFill>
                  <a:schemeClr val="accent2"/>
                </a:solidFill>
              </a:rPr>
            </a:br>
            <a:r>
              <a:rPr lang="nl-NL" sz="2400" dirty="0" smtClean="0"/>
              <a:t>Aan die wat Hom vrees, het Hy </a:t>
            </a:r>
            <a:r>
              <a:rPr lang="nl-NL" sz="2400" u="sng" dirty="0" smtClean="0"/>
              <a:t>spys</a:t>
            </a:r>
            <a:r>
              <a:rPr lang="nl-NL" sz="2400" dirty="0" smtClean="0"/>
              <a:t> gegee... </a:t>
            </a:r>
            <a:r>
              <a:rPr lang="nl-NL" sz="2400" dirty="0" smtClean="0">
                <a:solidFill>
                  <a:schemeClr val="accent2"/>
                </a:solidFill>
              </a:rPr>
              <a:t>Ps 111:5</a:t>
            </a:r>
            <a:br>
              <a:rPr lang="nl-NL" sz="2400" dirty="0" smtClean="0">
                <a:solidFill>
                  <a:schemeClr val="accent2"/>
                </a:solidFill>
              </a:rPr>
            </a:br>
            <a:r>
              <a:rPr lang="nl-NL" sz="2400" dirty="0" smtClean="0"/>
              <a:t>Die vrees van Jahweh is tot die lewe; en </a:t>
            </a:r>
            <a:r>
              <a:rPr lang="nl-NL" sz="2400" u="sng" dirty="0" smtClean="0"/>
              <a:t>versadig</a:t>
            </a:r>
            <a:r>
              <a:rPr lang="nl-NL" sz="2400" dirty="0" smtClean="0"/>
              <a:t> bring ’n mens die nag deur, </a:t>
            </a:r>
            <a:r>
              <a:rPr lang="nl-NL" sz="2400" u="sng" dirty="0" smtClean="0"/>
              <a:t>sonder om deur ’n onheil besoek</a:t>
            </a:r>
            <a:r>
              <a:rPr lang="nl-NL" sz="2400" dirty="0" smtClean="0"/>
              <a:t> te word. </a:t>
            </a:r>
            <a:r>
              <a:rPr lang="nl-NL" sz="2400" dirty="0" smtClean="0">
                <a:solidFill>
                  <a:schemeClr val="accent2"/>
                </a:solidFill>
              </a:rPr>
              <a:t>Spr 19:23</a:t>
            </a:r>
          </a:p>
          <a:p>
            <a:pPr marL="651510" indent="-514350">
              <a:spcBef>
                <a:spcPts val="1200"/>
              </a:spcBef>
              <a:buNone/>
            </a:pPr>
            <a:endParaRPr lang="nl-NL" sz="24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366</TotalTime>
  <Words>1950</Words>
  <Application>Microsoft Office PowerPoint</Application>
  <PresentationFormat>On-screen Show (4:3)</PresentationFormat>
  <Paragraphs>197</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Apex</vt:lpstr>
      <vt:lpstr>Vrees</vt:lpstr>
      <vt:lpstr>PowerPoint Presentation</vt:lpstr>
      <vt:lpstr>PowerPoint Presentation</vt:lpstr>
      <vt:lpstr>Beloftes</vt:lpstr>
      <vt:lpstr>Beloftes</vt:lpstr>
      <vt:lpstr>Beloftes</vt:lpstr>
      <vt:lpstr>Beloftes</vt:lpstr>
      <vt:lpstr>Beloftes</vt:lpstr>
      <vt:lpstr>Beloftes</vt:lpstr>
      <vt:lpstr>Beloftes</vt:lpstr>
      <vt:lpstr>Beloftes</vt:lpstr>
      <vt:lpstr>Beloftes</vt:lpstr>
      <vt:lpstr>Beloftes</vt:lpstr>
      <vt:lpstr>Beloftes</vt:lpstr>
      <vt:lpstr>Beloftes</vt:lpstr>
      <vt:lpstr>Beloftes</vt:lpstr>
      <vt:lpstr>Probleem</vt:lpstr>
      <vt:lpstr>Probleem</vt:lpstr>
      <vt:lpstr>Probleem</vt:lpstr>
      <vt:lpstr>Probleem</vt:lpstr>
      <vt:lpstr>Probleem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Vrees</dc:title>
  <dc:creator>Johann Prinsloo</dc:creator>
  <cp:lastModifiedBy>Johann Prinsloo</cp:lastModifiedBy>
  <cp:revision>1</cp:revision>
  <dcterms:created xsi:type="dcterms:W3CDTF">2015-08-01T13:03:56Z</dcterms:created>
  <dcterms:modified xsi:type="dcterms:W3CDTF">2015-08-02T09:39:35Z</dcterms:modified>
</cp:coreProperties>
</file>